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tl="1" saveSubsetFonts="1">
  <p:sldMasterIdLst>
    <p:sldMasterId id="2147483648" r:id="rId1"/>
  </p:sldMasterIdLst>
  <p:notesMasterIdLst>
    <p:notesMasterId r:id="rId26"/>
  </p:notesMasterIdLst>
  <p:sldIdLst>
    <p:sldId id="256" r:id="rId2"/>
    <p:sldId id="257" r:id="rId3"/>
    <p:sldId id="260" r:id="rId4"/>
    <p:sldId id="397" r:id="rId5"/>
    <p:sldId id="307" r:id="rId6"/>
    <p:sldId id="398" r:id="rId7"/>
    <p:sldId id="399" r:id="rId8"/>
    <p:sldId id="400" r:id="rId9"/>
    <p:sldId id="404" r:id="rId10"/>
    <p:sldId id="401" r:id="rId11"/>
    <p:sldId id="405" r:id="rId12"/>
    <p:sldId id="409" r:id="rId13"/>
    <p:sldId id="410" r:id="rId14"/>
    <p:sldId id="414" r:id="rId15"/>
    <p:sldId id="413" r:id="rId16"/>
    <p:sldId id="411" r:id="rId17"/>
    <p:sldId id="415" r:id="rId18"/>
    <p:sldId id="402" r:id="rId19"/>
    <p:sldId id="406" r:id="rId20"/>
    <p:sldId id="408" r:id="rId21"/>
    <p:sldId id="412" r:id="rId22"/>
    <p:sldId id="403" r:id="rId23"/>
    <p:sldId id="407" r:id="rId24"/>
    <p:sldId id="310" r:id="rId25"/>
  </p:sldIdLst>
  <p:sldSz cx="9144000" cy="6858000" type="screen4x3"/>
  <p:notesSz cx="6858000" cy="9144000"/>
  <p:defaultTextStyle>
    <a:defPPr>
      <a:defRPr lang="ar-SA"/>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8C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4383" autoAdjust="0"/>
    <p:restoredTop sz="88722" autoAdjust="0"/>
  </p:normalViewPr>
  <p:slideViewPr>
    <p:cSldViewPr>
      <p:cViewPr varScale="1">
        <p:scale>
          <a:sx n="64" d="100"/>
          <a:sy n="64" d="100"/>
        </p:scale>
        <p:origin x="1566" y="60"/>
      </p:cViewPr>
      <p:guideLst>
        <p:guide orient="horz" pos="2160"/>
        <p:guide pos="2880"/>
      </p:guideLst>
    </p:cSldViewPr>
  </p:slideViewPr>
  <p:outlineViewPr>
    <p:cViewPr>
      <p:scale>
        <a:sx n="33" d="100"/>
        <a:sy n="33" d="100"/>
      </p:scale>
      <p:origin x="0" y="4356"/>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5_3">
  <dgm:title val=""/>
  <dgm:desc val=""/>
  <dgm:catLst>
    <dgm:cat type="accent5" pri="11300"/>
  </dgm:catLst>
  <dgm:styleLbl name="node0">
    <dgm:fillClrLst meth="repeat">
      <a:schemeClr val="accent5">
        <a:shade val="80000"/>
      </a:schemeClr>
    </dgm:fillClrLst>
    <dgm:linClrLst meth="repeat">
      <a:schemeClr val="lt1"/>
    </dgm:linClrLst>
    <dgm:effectClrLst/>
    <dgm:txLinClrLst/>
    <dgm:txFillClrLst/>
    <dgm:txEffectClrLst/>
  </dgm:styleLbl>
  <dgm:styleLbl name="node1">
    <dgm:fillClrLst>
      <a:schemeClr val="accent5">
        <a:shade val="80000"/>
      </a:schemeClr>
      <a:schemeClr val="accent5">
        <a:tint val="70000"/>
      </a:schemeClr>
    </dgm:fillClrLst>
    <dgm:linClrLst meth="repeat">
      <a:schemeClr val="lt1"/>
    </dgm:linClrLst>
    <dgm:effectClrLst/>
    <dgm:txLinClrLst/>
    <dgm:txFillClrLst/>
    <dgm:txEffectClrLst/>
  </dgm:styleLbl>
  <dgm:styleLbl name="alignNode1">
    <dgm:fillClrLst>
      <a:schemeClr val="accent5">
        <a:shade val="80000"/>
      </a:schemeClr>
      <a:schemeClr val="accent5">
        <a:tint val="70000"/>
      </a:schemeClr>
    </dgm:fillClrLst>
    <dgm:linClrLst>
      <a:schemeClr val="accent5">
        <a:shade val="80000"/>
      </a:schemeClr>
      <a:schemeClr val="accent5">
        <a:tint val="70000"/>
      </a:schemeClr>
    </dgm:linClrLst>
    <dgm:effectClrLst/>
    <dgm:txLinClrLst/>
    <dgm:txFillClrLst/>
    <dgm:txEffectClrLst/>
  </dgm:styleLbl>
  <dgm:styleLbl name="lnNode1">
    <dgm:fillClrLst>
      <a:schemeClr val="accent5">
        <a:shade val="80000"/>
      </a:schemeClr>
      <a:schemeClr val="accent5">
        <a:tint val="7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tint val="70000"/>
        <a:alpha val="50000"/>
      </a:schemeClr>
    </dgm:fillClrLst>
    <dgm:linClrLst meth="repeat">
      <a:schemeClr val="lt1"/>
    </dgm:linClrLst>
    <dgm:effectClrLst/>
    <dgm:txLinClrLst/>
    <dgm:txFillClrLst/>
    <dgm:txEffectClrLst/>
  </dgm:styleLbl>
  <dgm:styleLbl name="node2">
    <dgm:fillClrLst>
      <a:schemeClr val="accent5">
        <a:tint val="99000"/>
      </a:schemeClr>
    </dgm:fillClrLst>
    <dgm:linClrLst meth="repeat">
      <a:schemeClr val="lt1"/>
    </dgm:linClrLst>
    <dgm:effectClrLst/>
    <dgm:txLinClrLst/>
    <dgm:txFillClrLst/>
    <dgm:txEffectClrLst/>
  </dgm:styleLbl>
  <dgm:styleLbl name="node3">
    <dgm:fillClrLst>
      <a:schemeClr val="accent5">
        <a:tint val="80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dgm:txEffectClrLst/>
  </dgm:styleLbl>
  <dgm:styleLbl name="f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b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sibTrans1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9000"/>
      </a:schemeClr>
    </dgm:fillClrLst>
    <dgm:linClrLst meth="repeat">
      <a:schemeClr val="lt1"/>
    </dgm:linClrLst>
    <dgm:effectClrLst/>
    <dgm:txLinClrLst/>
    <dgm:txFillClrLst/>
    <dgm:txEffectClrLst/>
  </dgm:styleLbl>
  <dgm:styleLbl name="asst3">
    <dgm:fillClrLst>
      <a:schemeClr val="accent5">
        <a:tint val="80000"/>
      </a:schemeClr>
    </dgm:fillClrLst>
    <dgm:linClrLst meth="repeat">
      <a:schemeClr val="lt1"/>
    </dgm:linClrLst>
    <dgm:effectClrLst/>
    <dgm:txLinClrLst/>
    <dgm:txFillClrLst/>
    <dgm:txEffectClrLst/>
  </dgm:styleLbl>
  <dgm:styleLbl name="asst4">
    <dgm:fillClrLst>
      <a:schemeClr val="accent5">
        <a:tint val="7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lt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9000"/>
      </a:schemeClr>
    </dgm:fillClrLst>
    <dgm:linClrLst meth="repeat">
      <a:schemeClr val="accent5">
        <a:tint val="99000"/>
      </a:schemeClr>
    </dgm:linClrLst>
    <dgm:effectClrLst/>
    <dgm:txLinClrLst/>
    <dgm:txFillClrLst meth="repeat">
      <a:schemeClr val="tx1"/>
    </dgm:txFillClrLst>
    <dgm:txEffectClrLst/>
  </dgm:styleLbl>
  <dgm:styleLbl name="parChTrans1D3">
    <dgm:fillClrLst meth="repeat">
      <a:schemeClr val="accent5">
        <a:tint val="80000"/>
      </a:schemeClr>
    </dgm:fillClrLst>
    <dgm:linClrLst meth="repeat">
      <a:schemeClr val="accent5">
        <a:tint val="80000"/>
      </a:schemeClr>
    </dgm:linClrLst>
    <dgm:effectClrLst/>
    <dgm:txLinClrLst/>
    <dgm:txFillClrLst meth="repeat">
      <a:schemeClr val="tx1"/>
    </dgm:txFillClrLst>
    <dgm:txEffectClrLst/>
  </dgm:styleLbl>
  <dgm:styleLbl name="parChTrans1D4">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E7DA3FE-502A-493A-9618-C7F66E0C9978}" type="doc">
      <dgm:prSet loTypeId="urn:microsoft.com/office/officeart/2005/8/layout/pyramid2" loCatId="list" qsTypeId="urn:microsoft.com/office/officeart/2005/8/quickstyle/3d2" qsCatId="3D" csTypeId="urn:microsoft.com/office/officeart/2005/8/colors/accent5_3" csCatId="accent5" phldr="1"/>
      <dgm:spPr/>
    </dgm:pt>
    <dgm:pt modelId="{3B1C2D12-2EBB-4010-80B3-C61FD6F14311}">
      <dgm:prSet phldrT="[Text]" custT="1"/>
      <dgm:spPr/>
      <dgm:t>
        <a:bodyPr/>
        <a:lstStyle/>
        <a:p>
          <a:pPr rtl="1"/>
          <a:r>
            <a:rPr lang="ar-EG" sz="2000" b="1" dirty="0">
              <a:latin typeface="Sakkal Majalla" panose="02000000000000000000" pitchFamily="2" charset="-78"/>
              <a:cs typeface="Sakkal Majalla" panose="02000000000000000000" pitchFamily="2" charset="-78"/>
            </a:rPr>
            <a:t>شرح الحلّ المُقتَرَح</a:t>
          </a:r>
        </a:p>
      </dgm:t>
    </dgm:pt>
    <dgm:pt modelId="{D1C3F340-17E2-4A24-964D-49D009872FA4}" type="parTrans" cxnId="{C41E3FF2-4F15-4010-A77A-921004FB2CA1}">
      <dgm:prSet/>
      <dgm:spPr/>
      <dgm:t>
        <a:bodyPr/>
        <a:lstStyle/>
        <a:p>
          <a:pPr rtl="1"/>
          <a:endParaRPr lang="ar-EG"/>
        </a:p>
      </dgm:t>
    </dgm:pt>
    <dgm:pt modelId="{E6EC111D-363C-4DDD-85D6-237FBDB1AE10}" type="sibTrans" cxnId="{C41E3FF2-4F15-4010-A77A-921004FB2CA1}">
      <dgm:prSet/>
      <dgm:spPr/>
      <dgm:t>
        <a:bodyPr/>
        <a:lstStyle/>
        <a:p>
          <a:pPr rtl="1"/>
          <a:endParaRPr lang="ar-EG"/>
        </a:p>
      </dgm:t>
    </dgm:pt>
    <dgm:pt modelId="{ED73A26F-6C8A-44E4-B328-A83755AFBFC6}">
      <dgm:prSet phldrT="[Text]" custT="1"/>
      <dgm:spPr/>
      <dgm:t>
        <a:bodyPr/>
        <a:lstStyle/>
        <a:p>
          <a:pPr rtl="1"/>
          <a:r>
            <a:rPr lang="ar-EG" sz="2000" b="1" dirty="0">
              <a:solidFill>
                <a:prstClr val="black">
                  <a:hueOff val="0"/>
                  <a:satOff val="0"/>
                  <a:lumOff val="0"/>
                  <a:alphaOff val="0"/>
                </a:prstClr>
              </a:solidFill>
              <a:latin typeface="Sakkal Majalla" panose="02000000000000000000" pitchFamily="2" charset="-78"/>
              <a:ea typeface="+mn-ea"/>
              <a:cs typeface="Sakkal Majalla" panose="02000000000000000000" pitchFamily="2" charset="-78"/>
            </a:rPr>
            <a:t>شرح المُشكلة المُستَهدَفة وآثارها</a:t>
          </a:r>
          <a:endParaRPr lang="ar-EG" sz="2000" b="1" dirty="0">
            <a:latin typeface="Sakkal Majalla" panose="02000000000000000000" pitchFamily="2" charset="-78"/>
            <a:cs typeface="Sakkal Majalla" panose="02000000000000000000" pitchFamily="2" charset="-78"/>
          </a:endParaRPr>
        </a:p>
      </dgm:t>
    </dgm:pt>
    <dgm:pt modelId="{0CA15998-C849-441C-B6A4-81CC70C904BE}" type="parTrans" cxnId="{5D69DB24-F1E9-48BC-8E0D-EDB4B6DCBB19}">
      <dgm:prSet/>
      <dgm:spPr/>
      <dgm:t>
        <a:bodyPr/>
        <a:lstStyle/>
        <a:p>
          <a:pPr rtl="1"/>
          <a:endParaRPr lang="ar-EG"/>
        </a:p>
      </dgm:t>
    </dgm:pt>
    <dgm:pt modelId="{D62E8606-E99B-413D-95B1-888735186B65}" type="sibTrans" cxnId="{5D69DB24-F1E9-48BC-8E0D-EDB4B6DCBB19}">
      <dgm:prSet/>
      <dgm:spPr/>
      <dgm:t>
        <a:bodyPr/>
        <a:lstStyle/>
        <a:p>
          <a:pPr rtl="1"/>
          <a:endParaRPr lang="ar-EG"/>
        </a:p>
      </dgm:t>
    </dgm:pt>
    <dgm:pt modelId="{A0491004-4908-4928-99A6-FB0D4C53FAFA}">
      <dgm:prSet custT="1"/>
      <dgm:spPr/>
      <dgm:t>
        <a:bodyPr/>
        <a:lstStyle/>
        <a:p>
          <a:r>
            <a:rPr lang="ar-EG" sz="2000" b="1" dirty="0">
              <a:latin typeface="Sakkal Majalla" panose="02000000000000000000" pitchFamily="2" charset="-78"/>
              <a:cs typeface="Sakkal Majalla" panose="02000000000000000000" pitchFamily="2" charset="-78"/>
            </a:rPr>
            <a:t>نُبذة عن الهدف من المشروع</a:t>
          </a:r>
        </a:p>
      </dgm:t>
    </dgm:pt>
    <dgm:pt modelId="{41F471A1-5A06-4170-8871-CD57202183F5}" type="parTrans" cxnId="{F01644FC-954F-46A3-B613-640347AF3AE8}">
      <dgm:prSet/>
      <dgm:spPr/>
      <dgm:t>
        <a:bodyPr/>
        <a:lstStyle/>
        <a:p>
          <a:pPr rtl="1"/>
          <a:endParaRPr lang="ar-EG"/>
        </a:p>
      </dgm:t>
    </dgm:pt>
    <dgm:pt modelId="{1EFA177E-0282-481A-BFD9-D16D26F4196C}" type="sibTrans" cxnId="{F01644FC-954F-46A3-B613-640347AF3AE8}">
      <dgm:prSet/>
      <dgm:spPr/>
      <dgm:t>
        <a:bodyPr/>
        <a:lstStyle/>
        <a:p>
          <a:pPr rtl="1"/>
          <a:endParaRPr lang="ar-EG"/>
        </a:p>
      </dgm:t>
    </dgm:pt>
    <dgm:pt modelId="{3A303FCB-7620-4B37-A247-934CE3581D5E}">
      <dgm:prSet custT="1"/>
      <dgm:spPr/>
      <dgm:t>
        <a:bodyPr/>
        <a:lstStyle/>
        <a:p>
          <a:pPr rtl="1"/>
          <a:r>
            <a:rPr lang="ar-EG" sz="2000" b="1" dirty="0">
              <a:latin typeface="Sakkal Majalla" panose="02000000000000000000" pitchFamily="2" charset="-78"/>
              <a:cs typeface="Sakkal Majalla" panose="02000000000000000000" pitchFamily="2" charset="-78"/>
            </a:rPr>
            <a:t>نوع المسار والمجال</a:t>
          </a:r>
        </a:p>
      </dgm:t>
    </dgm:pt>
    <dgm:pt modelId="{84E7C21E-41FA-46D7-9262-B50B0134A6E9}" type="parTrans" cxnId="{BB653D03-5233-4F49-A11F-E4FE209908B5}">
      <dgm:prSet/>
      <dgm:spPr/>
      <dgm:t>
        <a:bodyPr/>
        <a:lstStyle/>
        <a:p>
          <a:pPr rtl="1"/>
          <a:endParaRPr lang="ar-EG"/>
        </a:p>
      </dgm:t>
    </dgm:pt>
    <dgm:pt modelId="{FE223D2C-10F2-4AC4-8334-BD4EFC5E81C2}" type="sibTrans" cxnId="{BB653D03-5233-4F49-A11F-E4FE209908B5}">
      <dgm:prSet/>
      <dgm:spPr/>
      <dgm:t>
        <a:bodyPr/>
        <a:lstStyle/>
        <a:p>
          <a:pPr rtl="1"/>
          <a:endParaRPr lang="ar-EG"/>
        </a:p>
      </dgm:t>
    </dgm:pt>
    <dgm:pt modelId="{B4234000-3568-477F-889C-D0839F59D150}">
      <dgm:prSet phldrT="[Text]" custT="1"/>
      <dgm:spPr/>
      <dgm:t>
        <a:bodyPr/>
        <a:lstStyle/>
        <a:p>
          <a:pPr rtl="1"/>
          <a:r>
            <a:rPr lang="ar-EG" sz="2000" b="1" kern="1200" dirty="0">
              <a:solidFill>
                <a:prstClr val="black">
                  <a:hueOff val="0"/>
                  <a:satOff val="0"/>
                  <a:lumOff val="0"/>
                  <a:alphaOff val="0"/>
                </a:prstClr>
              </a:solidFill>
              <a:latin typeface="Sakkal Majalla" panose="02000000000000000000" pitchFamily="2" charset="-78"/>
              <a:ea typeface="+mn-ea"/>
              <a:cs typeface="Sakkal Majalla" panose="02000000000000000000" pitchFamily="2" charset="-78"/>
            </a:rPr>
            <a:t>مُقدّم المشروع</a:t>
          </a:r>
        </a:p>
      </dgm:t>
    </dgm:pt>
    <dgm:pt modelId="{F6101882-C890-4C9C-9B39-6632439187F9}" type="parTrans" cxnId="{E8165517-291E-462A-BA6F-1D41B4EDDCD7}">
      <dgm:prSet/>
      <dgm:spPr/>
      <dgm:t>
        <a:bodyPr/>
        <a:lstStyle/>
        <a:p>
          <a:pPr rtl="1"/>
          <a:endParaRPr lang="ar-QA"/>
        </a:p>
      </dgm:t>
    </dgm:pt>
    <dgm:pt modelId="{F306266E-3C44-4BC4-A10A-CCCE18889E84}" type="sibTrans" cxnId="{E8165517-291E-462A-BA6F-1D41B4EDDCD7}">
      <dgm:prSet/>
      <dgm:spPr/>
      <dgm:t>
        <a:bodyPr/>
        <a:lstStyle/>
        <a:p>
          <a:pPr rtl="1"/>
          <a:endParaRPr lang="ar-QA"/>
        </a:p>
      </dgm:t>
    </dgm:pt>
    <dgm:pt modelId="{C5361D81-A2EF-4E57-9195-870D419C99E1}">
      <dgm:prSet phldrT="[Text]" custT="1"/>
      <dgm:spPr/>
      <dgm:t>
        <a:bodyPr/>
        <a:lstStyle/>
        <a:p>
          <a:pPr rtl="1"/>
          <a:r>
            <a:rPr lang="ar-EG" sz="2000" b="1" kern="1200" dirty="0">
              <a:solidFill>
                <a:prstClr val="black">
                  <a:hueOff val="0"/>
                  <a:satOff val="0"/>
                  <a:lumOff val="0"/>
                  <a:alphaOff val="0"/>
                </a:prstClr>
              </a:solidFill>
              <a:latin typeface="Sakkal Majalla" panose="02000000000000000000" pitchFamily="2" charset="-78"/>
              <a:ea typeface="+mn-ea"/>
              <a:cs typeface="Sakkal Majalla" panose="02000000000000000000" pitchFamily="2" charset="-78"/>
            </a:rPr>
            <a:t>البيانات المُراد استخدامها في المشروع</a:t>
          </a:r>
        </a:p>
      </dgm:t>
    </dgm:pt>
    <dgm:pt modelId="{7CA54F76-4C76-4A23-A527-DAAECDE8B347}" type="parTrans" cxnId="{C7FCE473-37FD-4093-90A5-DDB1C4DF4DC5}">
      <dgm:prSet/>
      <dgm:spPr/>
      <dgm:t>
        <a:bodyPr/>
        <a:lstStyle/>
        <a:p>
          <a:pPr rtl="1"/>
          <a:endParaRPr lang="ar-QA"/>
        </a:p>
      </dgm:t>
    </dgm:pt>
    <dgm:pt modelId="{8EA05E0E-CA18-443A-88C9-1EC0BFEB7874}" type="sibTrans" cxnId="{C7FCE473-37FD-4093-90A5-DDB1C4DF4DC5}">
      <dgm:prSet/>
      <dgm:spPr/>
      <dgm:t>
        <a:bodyPr/>
        <a:lstStyle/>
        <a:p>
          <a:pPr rtl="1"/>
          <a:endParaRPr lang="ar-QA"/>
        </a:p>
      </dgm:t>
    </dgm:pt>
    <dgm:pt modelId="{86BBAB12-EAE0-43B7-BAC7-1C181B10CB80}" type="pres">
      <dgm:prSet presAssocID="{DE7DA3FE-502A-493A-9618-C7F66E0C9978}" presName="compositeShape" presStyleCnt="0">
        <dgm:presLayoutVars>
          <dgm:dir/>
          <dgm:resizeHandles/>
        </dgm:presLayoutVars>
      </dgm:prSet>
      <dgm:spPr/>
    </dgm:pt>
    <dgm:pt modelId="{4AF787D8-063F-4A90-A883-41EA9584F592}" type="pres">
      <dgm:prSet presAssocID="{DE7DA3FE-502A-493A-9618-C7F66E0C9978}" presName="pyramid" presStyleLbl="node1" presStyleIdx="0" presStyleCnt="1" custScaleX="110448" custLinFactNeighborX="7500" custLinFactNeighborY="5704"/>
      <dgm:spPr/>
    </dgm:pt>
    <dgm:pt modelId="{CBA1EA7C-2881-47BF-85D8-B6BD50F17BE6}" type="pres">
      <dgm:prSet presAssocID="{DE7DA3FE-502A-493A-9618-C7F66E0C9978}" presName="theList" presStyleCnt="0"/>
      <dgm:spPr/>
    </dgm:pt>
    <dgm:pt modelId="{A7F538A4-62E5-41E1-BD12-E949C83C230C}" type="pres">
      <dgm:prSet presAssocID="{B4234000-3568-477F-889C-D0839F59D150}" presName="aNode" presStyleLbl="fgAcc1" presStyleIdx="0" presStyleCnt="6" custScaleX="145371" custScaleY="358262">
        <dgm:presLayoutVars>
          <dgm:bulletEnabled val="1"/>
        </dgm:presLayoutVars>
      </dgm:prSet>
      <dgm:spPr/>
    </dgm:pt>
    <dgm:pt modelId="{2A1A6281-40DE-4972-BF05-630787E6E691}" type="pres">
      <dgm:prSet presAssocID="{B4234000-3568-477F-889C-D0839F59D150}" presName="aSpace" presStyleCnt="0"/>
      <dgm:spPr/>
    </dgm:pt>
    <dgm:pt modelId="{8451C38F-C1FA-4896-A00E-E71F559B2E97}" type="pres">
      <dgm:prSet presAssocID="{C5361D81-A2EF-4E57-9195-870D419C99E1}" presName="aNode" presStyleLbl="fgAcc1" presStyleIdx="1" presStyleCnt="6" custScaleX="145371" custScaleY="358262">
        <dgm:presLayoutVars>
          <dgm:bulletEnabled val="1"/>
        </dgm:presLayoutVars>
      </dgm:prSet>
      <dgm:spPr/>
    </dgm:pt>
    <dgm:pt modelId="{D722FF62-E8AA-46AE-87EC-7EE953AF7FC9}" type="pres">
      <dgm:prSet presAssocID="{C5361D81-A2EF-4E57-9195-870D419C99E1}" presName="aSpace" presStyleCnt="0"/>
      <dgm:spPr/>
    </dgm:pt>
    <dgm:pt modelId="{EFEBB010-9CE3-41AE-B937-33A4B78423F1}" type="pres">
      <dgm:prSet presAssocID="{3B1C2D12-2EBB-4010-80B3-C61FD6F14311}" presName="aNode" presStyleLbl="fgAcc1" presStyleIdx="2" presStyleCnt="6" custScaleX="145371" custScaleY="358262">
        <dgm:presLayoutVars>
          <dgm:bulletEnabled val="1"/>
        </dgm:presLayoutVars>
      </dgm:prSet>
      <dgm:spPr/>
    </dgm:pt>
    <dgm:pt modelId="{9E0385DC-92CD-4401-8802-A876C0C39A05}" type="pres">
      <dgm:prSet presAssocID="{3B1C2D12-2EBB-4010-80B3-C61FD6F14311}" presName="aSpace" presStyleCnt="0"/>
      <dgm:spPr/>
    </dgm:pt>
    <dgm:pt modelId="{92FA083A-224E-4E94-8DB9-E878D685A09F}" type="pres">
      <dgm:prSet presAssocID="{ED73A26F-6C8A-44E4-B328-A83755AFBFC6}" presName="aNode" presStyleLbl="fgAcc1" presStyleIdx="3" presStyleCnt="6" custScaleX="145371" custScaleY="358262">
        <dgm:presLayoutVars>
          <dgm:bulletEnabled val="1"/>
        </dgm:presLayoutVars>
      </dgm:prSet>
      <dgm:spPr/>
    </dgm:pt>
    <dgm:pt modelId="{B3A27D5C-0320-4486-B12F-0FFC6E967914}" type="pres">
      <dgm:prSet presAssocID="{ED73A26F-6C8A-44E4-B328-A83755AFBFC6}" presName="aSpace" presStyleCnt="0"/>
      <dgm:spPr/>
    </dgm:pt>
    <dgm:pt modelId="{010C01AC-3DBB-4850-A7E2-F73D0847AC30}" type="pres">
      <dgm:prSet presAssocID="{A0491004-4908-4928-99A6-FB0D4C53FAFA}" presName="aNode" presStyleLbl="fgAcc1" presStyleIdx="4" presStyleCnt="6" custScaleX="145371" custScaleY="358262">
        <dgm:presLayoutVars>
          <dgm:bulletEnabled val="1"/>
        </dgm:presLayoutVars>
      </dgm:prSet>
      <dgm:spPr/>
    </dgm:pt>
    <dgm:pt modelId="{437B3B4F-9FC7-4137-B05B-C285E92DF26A}" type="pres">
      <dgm:prSet presAssocID="{A0491004-4908-4928-99A6-FB0D4C53FAFA}" presName="aSpace" presStyleCnt="0"/>
      <dgm:spPr/>
    </dgm:pt>
    <dgm:pt modelId="{9E4698B9-9882-4931-AA25-E7E8ACDE4E57}" type="pres">
      <dgm:prSet presAssocID="{3A303FCB-7620-4B37-A247-934CE3581D5E}" presName="aNode" presStyleLbl="fgAcc1" presStyleIdx="5" presStyleCnt="6" custScaleX="145371" custScaleY="358262">
        <dgm:presLayoutVars>
          <dgm:bulletEnabled val="1"/>
        </dgm:presLayoutVars>
      </dgm:prSet>
      <dgm:spPr/>
    </dgm:pt>
    <dgm:pt modelId="{337ECBC3-10D2-458F-A300-DEEA29A7994F}" type="pres">
      <dgm:prSet presAssocID="{3A303FCB-7620-4B37-A247-934CE3581D5E}" presName="aSpace" presStyleCnt="0"/>
      <dgm:spPr/>
    </dgm:pt>
  </dgm:ptLst>
  <dgm:cxnLst>
    <dgm:cxn modelId="{BB653D03-5233-4F49-A11F-E4FE209908B5}" srcId="{DE7DA3FE-502A-493A-9618-C7F66E0C9978}" destId="{3A303FCB-7620-4B37-A247-934CE3581D5E}" srcOrd="5" destOrd="0" parTransId="{84E7C21E-41FA-46D7-9262-B50B0134A6E9}" sibTransId="{FE223D2C-10F2-4AC4-8334-BD4EFC5E81C2}"/>
    <dgm:cxn modelId="{E8165517-291E-462A-BA6F-1D41B4EDDCD7}" srcId="{DE7DA3FE-502A-493A-9618-C7F66E0C9978}" destId="{B4234000-3568-477F-889C-D0839F59D150}" srcOrd="0" destOrd="0" parTransId="{F6101882-C890-4C9C-9B39-6632439187F9}" sibTransId="{F306266E-3C44-4BC4-A10A-CCCE18889E84}"/>
    <dgm:cxn modelId="{5D69DB24-F1E9-48BC-8E0D-EDB4B6DCBB19}" srcId="{DE7DA3FE-502A-493A-9618-C7F66E0C9978}" destId="{ED73A26F-6C8A-44E4-B328-A83755AFBFC6}" srcOrd="3" destOrd="0" parTransId="{0CA15998-C849-441C-B6A4-81CC70C904BE}" sibTransId="{D62E8606-E99B-413D-95B1-888735186B65}"/>
    <dgm:cxn modelId="{E7709631-2739-4C63-AE94-01B17FA4F232}" type="presOf" srcId="{C5361D81-A2EF-4E57-9195-870D419C99E1}" destId="{8451C38F-C1FA-4896-A00E-E71F559B2E97}" srcOrd="0" destOrd="0" presId="urn:microsoft.com/office/officeart/2005/8/layout/pyramid2"/>
    <dgm:cxn modelId="{1D62433D-75B2-4F0A-AEA6-B9FDA8CED2F4}" type="presOf" srcId="{A0491004-4908-4928-99A6-FB0D4C53FAFA}" destId="{010C01AC-3DBB-4850-A7E2-F73D0847AC30}" srcOrd="0" destOrd="0" presId="urn:microsoft.com/office/officeart/2005/8/layout/pyramid2"/>
    <dgm:cxn modelId="{8CFB3149-2906-4276-8D84-A6CA4393CF5B}" type="presOf" srcId="{ED73A26F-6C8A-44E4-B328-A83755AFBFC6}" destId="{92FA083A-224E-4E94-8DB9-E878D685A09F}" srcOrd="0" destOrd="0" presId="urn:microsoft.com/office/officeart/2005/8/layout/pyramid2"/>
    <dgm:cxn modelId="{C7FCE473-37FD-4093-90A5-DDB1C4DF4DC5}" srcId="{DE7DA3FE-502A-493A-9618-C7F66E0C9978}" destId="{C5361D81-A2EF-4E57-9195-870D419C99E1}" srcOrd="1" destOrd="0" parTransId="{7CA54F76-4C76-4A23-A527-DAAECDE8B347}" sibTransId="{8EA05E0E-CA18-443A-88C9-1EC0BFEB7874}"/>
    <dgm:cxn modelId="{5FE09594-4F26-4169-A0B5-C8DC6B9906FB}" type="presOf" srcId="{B4234000-3568-477F-889C-D0839F59D150}" destId="{A7F538A4-62E5-41E1-BD12-E949C83C230C}" srcOrd="0" destOrd="0" presId="urn:microsoft.com/office/officeart/2005/8/layout/pyramid2"/>
    <dgm:cxn modelId="{948E71AE-4440-4FCE-8EBE-225D5ED0B0F8}" type="presOf" srcId="{DE7DA3FE-502A-493A-9618-C7F66E0C9978}" destId="{86BBAB12-EAE0-43B7-BAC7-1C181B10CB80}" srcOrd="0" destOrd="0" presId="urn:microsoft.com/office/officeart/2005/8/layout/pyramid2"/>
    <dgm:cxn modelId="{48E4E3E0-11EA-4485-BB4B-CA24B3BEDE98}" type="presOf" srcId="{3A303FCB-7620-4B37-A247-934CE3581D5E}" destId="{9E4698B9-9882-4931-AA25-E7E8ACDE4E57}" srcOrd="0" destOrd="0" presId="urn:microsoft.com/office/officeart/2005/8/layout/pyramid2"/>
    <dgm:cxn modelId="{CECD30F1-D8DC-4F04-895E-2C5B28F14671}" type="presOf" srcId="{3B1C2D12-2EBB-4010-80B3-C61FD6F14311}" destId="{EFEBB010-9CE3-41AE-B937-33A4B78423F1}" srcOrd="0" destOrd="0" presId="urn:microsoft.com/office/officeart/2005/8/layout/pyramid2"/>
    <dgm:cxn modelId="{C41E3FF2-4F15-4010-A77A-921004FB2CA1}" srcId="{DE7DA3FE-502A-493A-9618-C7F66E0C9978}" destId="{3B1C2D12-2EBB-4010-80B3-C61FD6F14311}" srcOrd="2" destOrd="0" parTransId="{D1C3F340-17E2-4A24-964D-49D009872FA4}" sibTransId="{E6EC111D-363C-4DDD-85D6-237FBDB1AE10}"/>
    <dgm:cxn modelId="{F01644FC-954F-46A3-B613-640347AF3AE8}" srcId="{DE7DA3FE-502A-493A-9618-C7F66E0C9978}" destId="{A0491004-4908-4928-99A6-FB0D4C53FAFA}" srcOrd="4" destOrd="0" parTransId="{41F471A1-5A06-4170-8871-CD57202183F5}" sibTransId="{1EFA177E-0282-481A-BFD9-D16D26F4196C}"/>
    <dgm:cxn modelId="{9B6BAD6E-846F-481D-B914-56D7068CE19E}" type="presParOf" srcId="{86BBAB12-EAE0-43B7-BAC7-1C181B10CB80}" destId="{4AF787D8-063F-4A90-A883-41EA9584F592}" srcOrd="0" destOrd="0" presId="urn:microsoft.com/office/officeart/2005/8/layout/pyramid2"/>
    <dgm:cxn modelId="{E4C02FB5-CB86-4C29-8EC8-1EF2C95378F6}" type="presParOf" srcId="{86BBAB12-EAE0-43B7-BAC7-1C181B10CB80}" destId="{CBA1EA7C-2881-47BF-85D8-B6BD50F17BE6}" srcOrd="1" destOrd="0" presId="urn:microsoft.com/office/officeart/2005/8/layout/pyramid2"/>
    <dgm:cxn modelId="{5C1A16FE-6034-4424-9E0D-7311322EF482}" type="presParOf" srcId="{CBA1EA7C-2881-47BF-85D8-B6BD50F17BE6}" destId="{A7F538A4-62E5-41E1-BD12-E949C83C230C}" srcOrd="0" destOrd="0" presId="urn:microsoft.com/office/officeart/2005/8/layout/pyramid2"/>
    <dgm:cxn modelId="{5BD040B1-7495-4F77-9BDD-1496AF76D37F}" type="presParOf" srcId="{CBA1EA7C-2881-47BF-85D8-B6BD50F17BE6}" destId="{2A1A6281-40DE-4972-BF05-630787E6E691}" srcOrd="1" destOrd="0" presId="urn:microsoft.com/office/officeart/2005/8/layout/pyramid2"/>
    <dgm:cxn modelId="{ACE8000C-BD74-4B96-B330-C172FFE149F2}" type="presParOf" srcId="{CBA1EA7C-2881-47BF-85D8-B6BD50F17BE6}" destId="{8451C38F-C1FA-4896-A00E-E71F559B2E97}" srcOrd="2" destOrd="0" presId="urn:microsoft.com/office/officeart/2005/8/layout/pyramid2"/>
    <dgm:cxn modelId="{572FB892-B3DE-4F73-8FE7-E3CB955B7C79}" type="presParOf" srcId="{CBA1EA7C-2881-47BF-85D8-B6BD50F17BE6}" destId="{D722FF62-E8AA-46AE-87EC-7EE953AF7FC9}" srcOrd="3" destOrd="0" presId="urn:microsoft.com/office/officeart/2005/8/layout/pyramid2"/>
    <dgm:cxn modelId="{3D371EAE-1946-4BD6-A188-3A1E74D24BAB}" type="presParOf" srcId="{CBA1EA7C-2881-47BF-85D8-B6BD50F17BE6}" destId="{EFEBB010-9CE3-41AE-B937-33A4B78423F1}" srcOrd="4" destOrd="0" presId="urn:microsoft.com/office/officeart/2005/8/layout/pyramid2"/>
    <dgm:cxn modelId="{6FCA9556-6AE6-40A7-8C01-B43637C3AF5B}" type="presParOf" srcId="{CBA1EA7C-2881-47BF-85D8-B6BD50F17BE6}" destId="{9E0385DC-92CD-4401-8802-A876C0C39A05}" srcOrd="5" destOrd="0" presId="urn:microsoft.com/office/officeart/2005/8/layout/pyramid2"/>
    <dgm:cxn modelId="{CE44E5CA-F1E2-41DE-8E22-84A980E9475F}" type="presParOf" srcId="{CBA1EA7C-2881-47BF-85D8-B6BD50F17BE6}" destId="{92FA083A-224E-4E94-8DB9-E878D685A09F}" srcOrd="6" destOrd="0" presId="urn:microsoft.com/office/officeart/2005/8/layout/pyramid2"/>
    <dgm:cxn modelId="{B6776F5E-46E3-4BE4-B04E-F0CBD45D3444}" type="presParOf" srcId="{CBA1EA7C-2881-47BF-85D8-B6BD50F17BE6}" destId="{B3A27D5C-0320-4486-B12F-0FFC6E967914}" srcOrd="7" destOrd="0" presId="urn:microsoft.com/office/officeart/2005/8/layout/pyramid2"/>
    <dgm:cxn modelId="{9645C9BE-52C4-4504-AF94-C8DC3F179467}" type="presParOf" srcId="{CBA1EA7C-2881-47BF-85D8-B6BD50F17BE6}" destId="{010C01AC-3DBB-4850-A7E2-F73D0847AC30}" srcOrd="8" destOrd="0" presId="urn:microsoft.com/office/officeart/2005/8/layout/pyramid2"/>
    <dgm:cxn modelId="{35F5E45A-F3C2-4EC5-8979-B0593CD88051}" type="presParOf" srcId="{CBA1EA7C-2881-47BF-85D8-B6BD50F17BE6}" destId="{437B3B4F-9FC7-4137-B05B-C285E92DF26A}" srcOrd="9" destOrd="0" presId="urn:microsoft.com/office/officeart/2005/8/layout/pyramid2"/>
    <dgm:cxn modelId="{0CE2D8C0-3E60-4405-B864-90320499B7AB}" type="presParOf" srcId="{CBA1EA7C-2881-47BF-85D8-B6BD50F17BE6}" destId="{9E4698B9-9882-4931-AA25-E7E8ACDE4E57}" srcOrd="10" destOrd="0" presId="urn:microsoft.com/office/officeart/2005/8/layout/pyramid2"/>
    <dgm:cxn modelId="{896C1CB6-FBE2-47D7-BA9C-B64A1671B787}" type="presParOf" srcId="{CBA1EA7C-2881-47BF-85D8-B6BD50F17BE6}" destId="{337ECBC3-10D2-458F-A300-DEEA29A7994F}" srcOrd="11" destOrd="0" presId="urn:microsoft.com/office/officeart/2005/8/layout/pyramid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F787D8-063F-4A90-A883-41EA9584F592}">
      <dsp:nvSpPr>
        <dsp:cNvPr id="0" name=""/>
        <dsp:cNvSpPr/>
      </dsp:nvSpPr>
      <dsp:spPr>
        <a:xfrm>
          <a:off x="197206" y="0"/>
          <a:ext cx="5249071" cy="4752527"/>
        </a:xfrm>
        <a:prstGeom prst="triangle">
          <a:avLst/>
        </a:prstGeom>
        <a:gradFill rotWithShape="0">
          <a:gsLst>
            <a:gs pos="0">
              <a:schemeClr val="accent5">
                <a:shade val="80000"/>
                <a:hueOff val="0"/>
                <a:satOff val="0"/>
                <a:lumOff val="0"/>
                <a:alphaOff val="0"/>
                <a:shade val="51000"/>
                <a:satMod val="130000"/>
              </a:schemeClr>
            </a:gs>
            <a:gs pos="80000">
              <a:schemeClr val="accent5">
                <a:shade val="80000"/>
                <a:hueOff val="0"/>
                <a:satOff val="0"/>
                <a:lumOff val="0"/>
                <a:alphaOff val="0"/>
                <a:shade val="93000"/>
                <a:satMod val="130000"/>
              </a:schemeClr>
            </a:gs>
            <a:gs pos="100000">
              <a:schemeClr val="accent5">
                <a:shade val="8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A7F538A4-62E5-41E1-BD12-E949C83C230C}">
      <dsp:nvSpPr>
        <dsp:cNvPr id="0" name=""/>
        <dsp:cNvSpPr/>
      </dsp:nvSpPr>
      <dsp:spPr>
        <a:xfrm>
          <a:off x="1764515" y="476546"/>
          <a:ext cx="4490717" cy="611889"/>
        </a:xfrm>
        <a:prstGeom prst="roundRect">
          <a:avLst/>
        </a:prstGeom>
        <a:solidFill>
          <a:schemeClr val="lt1">
            <a:alpha val="90000"/>
            <a:hueOff val="0"/>
            <a:satOff val="0"/>
            <a:lumOff val="0"/>
            <a:alphaOff val="0"/>
          </a:schemeClr>
        </a:solidFill>
        <a:ln w="9525" cap="flat" cmpd="sng" algn="ctr">
          <a:solidFill>
            <a:schemeClr val="accent5">
              <a:shade val="8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rtl="1">
            <a:lnSpc>
              <a:spcPct val="90000"/>
            </a:lnSpc>
            <a:spcBef>
              <a:spcPct val="0"/>
            </a:spcBef>
            <a:spcAft>
              <a:spcPct val="35000"/>
            </a:spcAft>
            <a:buNone/>
          </a:pPr>
          <a:r>
            <a:rPr lang="ar-EG" sz="2000" b="1" kern="1200" dirty="0">
              <a:solidFill>
                <a:prstClr val="black">
                  <a:hueOff val="0"/>
                  <a:satOff val="0"/>
                  <a:lumOff val="0"/>
                  <a:alphaOff val="0"/>
                </a:prstClr>
              </a:solidFill>
              <a:latin typeface="Sakkal Majalla" panose="02000000000000000000" pitchFamily="2" charset="-78"/>
              <a:ea typeface="+mn-ea"/>
              <a:cs typeface="Sakkal Majalla" panose="02000000000000000000" pitchFamily="2" charset="-78"/>
            </a:rPr>
            <a:t>مُقدّم المشروع</a:t>
          </a:r>
        </a:p>
      </dsp:txBody>
      <dsp:txXfrm>
        <a:off x="1794385" y="506416"/>
        <a:ext cx="4430977" cy="552149"/>
      </dsp:txXfrm>
    </dsp:sp>
    <dsp:sp modelId="{8451C38F-C1FA-4896-A00E-E71F559B2E97}">
      <dsp:nvSpPr>
        <dsp:cNvPr id="0" name=""/>
        <dsp:cNvSpPr/>
      </dsp:nvSpPr>
      <dsp:spPr>
        <a:xfrm>
          <a:off x="1764515" y="1109785"/>
          <a:ext cx="4490717" cy="611889"/>
        </a:xfrm>
        <a:prstGeom prst="roundRect">
          <a:avLst/>
        </a:prstGeom>
        <a:solidFill>
          <a:schemeClr val="lt1">
            <a:alpha val="90000"/>
            <a:hueOff val="0"/>
            <a:satOff val="0"/>
            <a:lumOff val="0"/>
            <a:alphaOff val="0"/>
          </a:schemeClr>
        </a:solidFill>
        <a:ln w="9525" cap="flat" cmpd="sng" algn="ctr">
          <a:solidFill>
            <a:schemeClr val="accent5">
              <a:shade val="80000"/>
              <a:hueOff val="41044"/>
              <a:satOff val="-448"/>
              <a:lumOff val="5116"/>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rtl="1">
            <a:lnSpc>
              <a:spcPct val="90000"/>
            </a:lnSpc>
            <a:spcBef>
              <a:spcPct val="0"/>
            </a:spcBef>
            <a:spcAft>
              <a:spcPct val="35000"/>
            </a:spcAft>
            <a:buNone/>
          </a:pPr>
          <a:r>
            <a:rPr lang="ar-EG" sz="2000" b="1" kern="1200" dirty="0">
              <a:solidFill>
                <a:prstClr val="black">
                  <a:hueOff val="0"/>
                  <a:satOff val="0"/>
                  <a:lumOff val="0"/>
                  <a:alphaOff val="0"/>
                </a:prstClr>
              </a:solidFill>
              <a:latin typeface="Sakkal Majalla" panose="02000000000000000000" pitchFamily="2" charset="-78"/>
              <a:ea typeface="+mn-ea"/>
              <a:cs typeface="Sakkal Majalla" panose="02000000000000000000" pitchFamily="2" charset="-78"/>
            </a:rPr>
            <a:t>البيانات المُراد استخدامها في المشروع</a:t>
          </a:r>
        </a:p>
      </dsp:txBody>
      <dsp:txXfrm>
        <a:off x="1794385" y="1139655"/>
        <a:ext cx="4430977" cy="552149"/>
      </dsp:txXfrm>
    </dsp:sp>
    <dsp:sp modelId="{EFEBB010-9CE3-41AE-B937-33A4B78423F1}">
      <dsp:nvSpPr>
        <dsp:cNvPr id="0" name=""/>
        <dsp:cNvSpPr/>
      </dsp:nvSpPr>
      <dsp:spPr>
        <a:xfrm>
          <a:off x="1764515" y="1743024"/>
          <a:ext cx="4490717" cy="611889"/>
        </a:xfrm>
        <a:prstGeom prst="roundRect">
          <a:avLst/>
        </a:prstGeom>
        <a:solidFill>
          <a:schemeClr val="lt1">
            <a:alpha val="90000"/>
            <a:hueOff val="0"/>
            <a:satOff val="0"/>
            <a:lumOff val="0"/>
            <a:alphaOff val="0"/>
          </a:schemeClr>
        </a:solidFill>
        <a:ln w="9525" cap="flat" cmpd="sng" algn="ctr">
          <a:solidFill>
            <a:schemeClr val="accent5">
              <a:shade val="80000"/>
              <a:hueOff val="82088"/>
              <a:satOff val="-895"/>
              <a:lumOff val="10232"/>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rtl="1">
            <a:lnSpc>
              <a:spcPct val="90000"/>
            </a:lnSpc>
            <a:spcBef>
              <a:spcPct val="0"/>
            </a:spcBef>
            <a:spcAft>
              <a:spcPct val="35000"/>
            </a:spcAft>
            <a:buNone/>
          </a:pPr>
          <a:r>
            <a:rPr lang="ar-EG" sz="2000" b="1" kern="1200" dirty="0">
              <a:latin typeface="Sakkal Majalla" panose="02000000000000000000" pitchFamily="2" charset="-78"/>
              <a:cs typeface="Sakkal Majalla" panose="02000000000000000000" pitchFamily="2" charset="-78"/>
            </a:rPr>
            <a:t>شرح الحلّ المُقتَرَح</a:t>
          </a:r>
        </a:p>
      </dsp:txBody>
      <dsp:txXfrm>
        <a:off x="1794385" y="1772894"/>
        <a:ext cx="4430977" cy="552149"/>
      </dsp:txXfrm>
    </dsp:sp>
    <dsp:sp modelId="{92FA083A-224E-4E94-8DB9-E878D685A09F}">
      <dsp:nvSpPr>
        <dsp:cNvPr id="0" name=""/>
        <dsp:cNvSpPr/>
      </dsp:nvSpPr>
      <dsp:spPr>
        <a:xfrm>
          <a:off x="1764515" y="2376263"/>
          <a:ext cx="4490717" cy="611889"/>
        </a:xfrm>
        <a:prstGeom prst="roundRect">
          <a:avLst/>
        </a:prstGeom>
        <a:solidFill>
          <a:schemeClr val="lt1">
            <a:alpha val="90000"/>
            <a:hueOff val="0"/>
            <a:satOff val="0"/>
            <a:lumOff val="0"/>
            <a:alphaOff val="0"/>
          </a:schemeClr>
        </a:solidFill>
        <a:ln w="9525" cap="flat" cmpd="sng" algn="ctr">
          <a:solidFill>
            <a:schemeClr val="accent5">
              <a:shade val="80000"/>
              <a:hueOff val="123133"/>
              <a:satOff val="-1343"/>
              <a:lumOff val="15347"/>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rtl="1">
            <a:lnSpc>
              <a:spcPct val="90000"/>
            </a:lnSpc>
            <a:spcBef>
              <a:spcPct val="0"/>
            </a:spcBef>
            <a:spcAft>
              <a:spcPct val="35000"/>
            </a:spcAft>
            <a:buNone/>
          </a:pPr>
          <a:r>
            <a:rPr lang="ar-EG" sz="2000" b="1" kern="1200" dirty="0">
              <a:solidFill>
                <a:prstClr val="black">
                  <a:hueOff val="0"/>
                  <a:satOff val="0"/>
                  <a:lumOff val="0"/>
                  <a:alphaOff val="0"/>
                </a:prstClr>
              </a:solidFill>
              <a:latin typeface="Sakkal Majalla" panose="02000000000000000000" pitchFamily="2" charset="-78"/>
              <a:ea typeface="+mn-ea"/>
              <a:cs typeface="Sakkal Majalla" panose="02000000000000000000" pitchFamily="2" charset="-78"/>
            </a:rPr>
            <a:t>شرح المُشكلة المُستَهدَفة وآثارها</a:t>
          </a:r>
          <a:endParaRPr lang="ar-EG" sz="2000" b="1" kern="1200" dirty="0">
            <a:latin typeface="Sakkal Majalla" panose="02000000000000000000" pitchFamily="2" charset="-78"/>
            <a:cs typeface="Sakkal Majalla" panose="02000000000000000000" pitchFamily="2" charset="-78"/>
          </a:endParaRPr>
        </a:p>
      </dsp:txBody>
      <dsp:txXfrm>
        <a:off x="1794385" y="2406133"/>
        <a:ext cx="4430977" cy="552149"/>
      </dsp:txXfrm>
    </dsp:sp>
    <dsp:sp modelId="{010C01AC-3DBB-4850-A7E2-F73D0847AC30}">
      <dsp:nvSpPr>
        <dsp:cNvPr id="0" name=""/>
        <dsp:cNvSpPr/>
      </dsp:nvSpPr>
      <dsp:spPr>
        <a:xfrm>
          <a:off x="1764515" y="3009502"/>
          <a:ext cx="4490717" cy="611889"/>
        </a:xfrm>
        <a:prstGeom prst="roundRect">
          <a:avLst/>
        </a:prstGeom>
        <a:solidFill>
          <a:schemeClr val="lt1">
            <a:alpha val="90000"/>
            <a:hueOff val="0"/>
            <a:satOff val="0"/>
            <a:lumOff val="0"/>
            <a:alphaOff val="0"/>
          </a:schemeClr>
        </a:solidFill>
        <a:ln w="9525" cap="flat" cmpd="sng" algn="ctr">
          <a:solidFill>
            <a:schemeClr val="accent5">
              <a:shade val="80000"/>
              <a:hueOff val="164177"/>
              <a:satOff val="-1790"/>
              <a:lumOff val="20463"/>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ar-EG" sz="2000" b="1" kern="1200" dirty="0">
              <a:latin typeface="Sakkal Majalla" panose="02000000000000000000" pitchFamily="2" charset="-78"/>
              <a:cs typeface="Sakkal Majalla" panose="02000000000000000000" pitchFamily="2" charset="-78"/>
            </a:rPr>
            <a:t>نُبذة عن الهدف من المشروع</a:t>
          </a:r>
        </a:p>
      </dsp:txBody>
      <dsp:txXfrm>
        <a:off x="1794385" y="3039372"/>
        <a:ext cx="4430977" cy="552149"/>
      </dsp:txXfrm>
    </dsp:sp>
    <dsp:sp modelId="{9E4698B9-9882-4931-AA25-E7E8ACDE4E57}">
      <dsp:nvSpPr>
        <dsp:cNvPr id="0" name=""/>
        <dsp:cNvSpPr/>
      </dsp:nvSpPr>
      <dsp:spPr>
        <a:xfrm>
          <a:off x="1764515" y="3642741"/>
          <a:ext cx="4490717" cy="611889"/>
        </a:xfrm>
        <a:prstGeom prst="roundRect">
          <a:avLst/>
        </a:prstGeom>
        <a:solidFill>
          <a:schemeClr val="lt1">
            <a:alpha val="90000"/>
            <a:hueOff val="0"/>
            <a:satOff val="0"/>
            <a:lumOff val="0"/>
            <a:alphaOff val="0"/>
          </a:schemeClr>
        </a:solidFill>
        <a:ln w="9525" cap="flat" cmpd="sng" algn="ctr">
          <a:solidFill>
            <a:schemeClr val="accent5">
              <a:shade val="80000"/>
              <a:hueOff val="205221"/>
              <a:satOff val="-2238"/>
              <a:lumOff val="25579"/>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rtl="1">
            <a:lnSpc>
              <a:spcPct val="90000"/>
            </a:lnSpc>
            <a:spcBef>
              <a:spcPct val="0"/>
            </a:spcBef>
            <a:spcAft>
              <a:spcPct val="35000"/>
            </a:spcAft>
            <a:buNone/>
          </a:pPr>
          <a:r>
            <a:rPr lang="ar-EG" sz="2000" b="1" kern="1200" dirty="0">
              <a:latin typeface="Sakkal Majalla" panose="02000000000000000000" pitchFamily="2" charset="-78"/>
              <a:cs typeface="Sakkal Majalla" panose="02000000000000000000" pitchFamily="2" charset="-78"/>
            </a:rPr>
            <a:t>نوع المسار والمجال</a:t>
          </a:r>
        </a:p>
      </dsp:txBody>
      <dsp:txXfrm>
        <a:off x="1794385" y="3672611"/>
        <a:ext cx="4430977" cy="552149"/>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g>
</file>

<file path=ppt/media/image3.jpg>
</file>

<file path=ppt/media/image4.jpg>
</file>

<file path=ppt/media/image5.jpg>
</file>

<file path=ppt/media/image6.jpg>
</file>

<file path=ppt/media/image7.jpg>
</file>

<file path=ppt/media/image8.jpg>
</file>

<file path=ppt/media/image9.jp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عنصر نائب للرأس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عنصر نائب للتاريخ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FC7FF67-C346-4FF5-ADAC-5446F8B4A19F}" type="datetimeFigureOut">
              <a:rPr lang="en-US" smtClean="0"/>
              <a:t>5/8/2022</a:t>
            </a:fld>
            <a:endParaRPr lang="en-US"/>
          </a:p>
        </p:txBody>
      </p:sp>
      <p:sp>
        <p:nvSpPr>
          <p:cNvPr id="4" name="عنصر نائب لصورة الشريحة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عنصر نائب للملاحظات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ar-SA"/>
              <a:t>انقر لتحرير أنماط النص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a:p>
        </p:txBody>
      </p:sp>
      <p:sp>
        <p:nvSpPr>
          <p:cNvPr id="6" name="عنصر نائب للتذييل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عنصر نائب لرقم الشريحة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372373-02F3-4311-98BA-28C51578222A}" type="slidenum">
              <a:rPr lang="en-US" smtClean="0"/>
              <a:t>‹#›</a:t>
            </a:fld>
            <a:endParaRPr lang="en-US"/>
          </a:p>
        </p:txBody>
      </p:sp>
    </p:spTree>
    <p:extLst>
      <p:ext uri="{BB962C8B-B14F-4D97-AF65-F5344CB8AC3E}">
        <p14:creationId xmlns:p14="http://schemas.microsoft.com/office/powerpoint/2010/main" val="32879397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endParaRPr lang="en-US"/>
          </a:p>
        </p:txBody>
      </p:sp>
      <p:sp>
        <p:nvSpPr>
          <p:cNvPr id="4" name="عنصر نائب لرقم الشريحة 3"/>
          <p:cNvSpPr>
            <a:spLocks noGrp="1"/>
          </p:cNvSpPr>
          <p:nvPr>
            <p:ph type="sldNum" sz="quarter" idx="10"/>
          </p:nvPr>
        </p:nvSpPr>
        <p:spPr/>
        <p:txBody>
          <a:bodyPr/>
          <a:lstStyle/>
          <a:p>
            <a:fld id="{F2372373-02F3-4311-98BA-28C51578222A}" type="slidenum">
              <a:rPr lang="en-US" smtClean="0"/>
              <a:t>1</a:t>
            </a:fld>
            <a:endParaRPr lang="en-US"/>
          </a:p>
        </p:txBody>
      </p:sp>
    </p:spTree>
    <p:extLst>
      <p:ext uri="{BB962C8B-B14F-4D97-AF65-F5344CB8AC3E}">
        <p14:creationId xmlns:p14="http://schemas.microsoft.com/office/powerpoint/2010/main" val="35153211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شريحة عنوان">
    <p:spTree>
      <p:nvGrpSpPr>
        <p:cNvPr id="1" name=""/>
        <p:cNvGrpSpPr/>
        <p:nvPr/>
      </p:nvGrpSpPr>
      <p:grpSpPr>
        <a:xfrm>
          <a:off x="0" y="0"/>
          <a:ext cx="0" cy="0"/>
          <a:chOff x="0" y="0"/>
          <a:chExt cx="0" cy="0"/>
        </a:xfrm>
      </p:grpSpPr>
      <p:sp>
        <p:nvSpPr>
          <p:cNvPr id="2" name="عنوان 1"/>
          <p:cNvSpPr>
            <a:spLocks noGrp="1"/>
          </p:cNvSpPr>
          <p:nvPr>
            <p:ph type="ctrTitle"/>
          </p:nvPr>
        </p:nvSpPr>
        <p:spPr>
          <a:xfrm>
            <a:off x="685800" y="2130425"/>
            <a:ext cx="7772400" cy="1470025"/>
          </a:xfrm>
        </p:spPr>
        <p:txBody>
          <a:bodyPr/>
          <a:lstStyle/>
          <a:p>
            <a:r>
              <a:rPr lang="ar-SA"/>
              <a:t>انقر لتحرير نمط العنوان الرئيسي</a:t>
            </a:r>
          </a:p>
        </p:txBody>
      </p:sp>
      <p:sp>
        <p:nvSpPr>
          <p:cNvPr id="3" name="عنوان فرعي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ar-SA"/>
              <a:t>انقر لتحرير نمط العنوان الثانوي الرئيسي</a:t>
            </a:r>
          </a:p>
        </p:txBody>
      </p:sp>
      <p:sp>
        <p:nvSpPr>
          <p:cNvPr id="4" name="عنصر نائب للتاريخ 3"/>
          <p:cNvSpPr>
            <a:spLocks noGrp="1"/>
          </p:cNvSpPr>
          <p:nvPr>
            <p:ph type="dt" sz="half" idx="10"/>
          </p:nvPr>
        </p:nvSpPr>
        <p:spPr/>
        <p:txBody>
          <a:bodyPr/>
          <a:lstStyle/>
          <a:p>
            <a:fld id="{5C12B017-94E9-426D-8262-B5C5849DEDFB}" type="datetime3">
              <a:rPr lang="en-US" smtClean="0"/>
              <a:t>8 May 2022</a:t>
            </a:fld>
            <a:endParaRPr lang="ar-SA"/>
          </a:p>
        </p:txBody>
      </p:sp>
      <p:sp>
        <p:nvSpPr>
          <p:cNvPr id="5" name="عنصر نائب للتذييل 4"/>
          <p:cNvSpPr>
            <a:spLocks noGrp="1"/>
          </p:cNvSpPr>
          <p:nvPr>
            <p:ph type="ftr" sz="quarter" idx="11"/>
          </p:nvPr>
        </p:nvSpPr>
        <p:spPr/>
        <p:txBody>
          <a:bodyPr/>
          <a:lstStyle/>
          <a:p>
            <a:endParaRPr lang="ar-SA"/>
          </a:p>
        </p:txBody>
      </p:sp>
      <p:sp>
        <p:nvSpPr>
          <p:cNvPr id="6" name="عنصر نائب لرقم الشريحة 5"/>
          <p:cNvSpPr>
            <a:spLocks noGrp="1"/>
          </p:cNvSpPr>
          <p:nvPr>
            <p:ph type="sldNum" sz="quarter" idx="12"/>
          </p:nvPr>
        </p:nvSpPr>
        <p:spPr/>
        <p:txBody>
          <a:bodyPr/>
          <a:lstStyle/>
          <a:p>
            <a:fld id="{0B34F065-1154-456A-91E3-76DE8E75E17B}" type="slidenum">
              <a:rPr lang="ar-SA" smtClean="0"/>
              <a:pPr/>
              <a:t>‹#›</a:t>
            </a:fld>
            <a:endParaRPr lang="ar-SA"/>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عنوان ونص عمودي">
    <p:spTree>
      <p:nvGrpSpPr>
        <p:cNvPr id="1" name=""/>
        <p:cNvGrpSpPr/>
        <p:nvPr/>
      </p:nvGrpSpPr>
      <p:grpSpPr>
        <a:xfrm>
          <a:off x="0" y="0"/>
          <a:ext cx="0" cy="0"/>
          <a:chOff x="0" y="0"/>
          <a:chExt cx="0" cy="0"/>
        </a:xfrm>
      </p:grpSpPr>
      <p:sp>
        <p:nvSpPr>
          <p:cNvPr id="2" name="عنوان 1"/>
          <p:cNvSpPr>
            <a:spLocks noGrp="1"/>
          </p:cNvSpPr>
          <p:nvPr>
            <p:ph type="title"/>
          </p:nvPr>
        </p:nvSpPr>
        <p:spPr/>
        <p:txBody>
          <a:bodyPr/>
          <a:lstStyle/>
          <a:p>
            <a:r>
              <a:rPr lang="ar-SA"/>
              <a:t>انقر لتحرير نمط العنوان الرئيسي</a:t>
            </a:r>
          </a:p>
        </p:txBody>
      </p:sp>
      <p:sp>
        <p:nvSpPr>
          <p:cNvPr id="3" name="عنصر نائب للعنوان العمودي 2"/>
          <p:cNvSpPr>
            <a:spLocks noGrp="1"/>
          </p:cNvSpPr>
          <p:nvPr>
            <p:ph type="body" orient="vert" idx="1"/>
          </p:nvPr>
        </p:nvSpPr>
        <p:spPr/>
        <p:txBody>
          <a:bodyPr vert="eaVert"/>
          <a:lstStyle/>
          <a:p>
            <a:pPr lvl="0"/>
            <a:r>
              <a:rPr lang="ar-SA"/>
              <a:t>انقر لتحرير أنماط النص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p>
        </p:txBody>
      </p:sp>
      <p:sp>
        <p:nvSpPr>
          <p:cNvPr id="4" name="عنصر نائب للتاريخ 3"/>
          <p:cNvSpPr>
            <a:spLocks noGrp="1"/>
          </p:cNvSpPr>
          <p:nvPr>
            <p:ph type="dt" sz="half" idx="10"/>
          </p:nvPr>
        </p:nvSpPr>
        <p:spPr/>
        <p:txBody>
          <a:bodyPr/>
          <a:lstStyle/>
          <a:p>
            <a:fld id="{429C1D90-13A2-4131-906E-538BEA15E4AE}" type="datetime3">
              <a:rPr lang="en-US" smtClean="0"/>
              <a:t>8 May 2022</a:t>
            </a:fld>
            <a:endParaRPr lang="ar-SA"/>
          </a:p>
        </p:txBody>
      </p:sp>
      <p:sp>
        <p:nvSpPr>
          <p:cNvPr id="5" name="عنصر نائب للتذييل 4"/>
          <p:cNvSpPr>
            <a:spLocks noGrp="1"/>
          </p:cNvSpPr>
          <p:nvPr>
            <p:ph type="ftr" sz="quarter" idx="11"/>
          </p:nvPr>
        </p:nvSpPr>
        <p:spPr/>
        <p:txBody>
          <a:bodyPr/>
          <a:lstStyle/>
          <a:p>
            <a:endParaRPr lang="ar-SA"/>
          </a:p>
        </p:txBody>
      </p:sp>
      <p:sp>
        <p:nvSpPr>
          <p:cNvPr id="6" name="عنصر نائب لرقم الشريحة 5"/>
          <p:cNvSpPr>
            <a:spLocks noGrp="1"/>
          </p:cNvSpPr>
          <p:nvPr>
            <p:ph type="sldNum" sz="quarter" idx="12"/>
          </p:nvPr>
        </p:nvSpPr>
        <p:spPr/>
        <p:txBody>
          <a:bodyPr/>
          <a:lstStyle/>
          <a:p>
            <a:fld id="{0B34F065-1154-456A-91E3-76DE8E75E17B}" type="slidenum">
              <a:rPr lang="ar-SA" smtClean="0"/>
              <a:pPr/>
              <a:t>‹#›</a:t>
            </a:fld>
            <a:endParaRPr lang="ar-S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عنوان ونص عموديان">
    <p:spTree>
      <p:nvGrpSpPr>
        <p:cNvPr id="1" name=""/>
        <p:cNvGrpSpPr/>
        <p:nvPr/>
      </p:nvGrpSpPr>
      <p:grpSpPr>
        <a:xfrm>
          <a:off x="0" y="0"/>
          <a:ext cx="0" cy="0"/>
          <a:chOff x="0" y="0"/>
          <a:chExt cx="0" cy="0"/>
        </a:xfrm>
      </p:grpSpPr>
      <p:sp>
        <p:nvSpPr>
          <p:cNvPr id="2" name="عنوان عمودي 1"/>
          <p:cNvSpPr>
            <a:spLocks noGrp="1"/>
          </p:cNvSpPr>
          <p:nvPr>
            <p:ph type="title" orient="vert"/>
          </p:nvPr>
        </p:nvSpPr>
        <p:spPr>
          <a:xfrm>
            <a:off x="6629400" y="274638"/>
            <a:ext cx="2057400" cy="5851525"/>
          </a:xfrm>
        </p:spPr>
        <p:txBody>
          <a:bodyPr vert="eaVert"/>
          <a:lstStyle/>
          <a:p>
            <a:r>
              <a:rPr lang="ar-SA"/>
              <a:t>انقر لتحرير نمط العنوان الرئيسي</a:t>
            </a:r>
          </a:p>
        </p:txBody>
      </p:sp>
      <p:sp>
        <p:nvSpPr>
          <p:cNvPr id="3" name="عنصر نائب للعنوان العمودي 2"/>
          <p:cNvSpPr>
            <a:spLocks noGrp="1"/>
          </p:cNvSpPr>
          <p:nvPr>
            <p:ph type="body" orient="vert" idx="1"/>
          </p:nvPr>
        </p:nvSpPr>
        <p:spPr>
          <a:xfrm>
            <a:off x="457200" y="274638"/>
            <a:ext cx="6019800" cy="5851525"/>
          </a:xfrm>
        </p:spPr>
        <p:txBody>
          <a:bodyPr vert="eaVert"/>
          <a:lstStyle/>
          <a:p>
            <a:pPr lvl="0"/>
            <a:r>
              <a:rPr lang="ar-SA"/>
              <a:t>انقر لتحرير أنماط النص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p>
        </p:txBody>
      </p:sp>
      <p:sp>
        <p:nvSpPr>
          <p:cNvPr id="4" name="عنصر نائب للتاريخ 3"/>
          <p:cNvSpPr>
            <a:spLocks noGrp="1"/>
          </p:cNvSpPr>
          <p:nvPr>
            <p:ph type="dt" sz="half" idx="10"/>
          </p:nvPr>
        </p:nvSpPr>
        <p:spPr/>
        <p:txBody>
          <a:bodyPr/>
          <a:lstStyle/>
          <a:p>
            <a:fld id="{146724BF-603D-4492-8B4C-AAD942E70B14}" type="datetime3">
              <a:rPr lang="en-US" smtClean="0"/>
              <a:t>8 May 2022</a:t>
            </a:fld>
            <a:endParaRPr lang="ar-SA"/>
          </a:p>
        </p:txBody>
      </p:sp>
      <p:sp>
        <p:nvSpPr>
          <p:cNvPr id="5" name="عنصر نائب للتذييل 4"/>
          <p:cNvSpPr>
            <a:spLocks noGrp="1"/>
          </p:cNvSpPr>
          <p:nvPr>
            <p:ph type="ftr" sz="quarter" idx="11"/>
          </p:nvPr>
        </p:nvSpPr>
        <p:spPr/>
        <p:txBody>
          <a:bodyPr/>
          <a:lstStyle/>
          <a:p>
            <a:endParaRPr lang="ar-SA"/>
          </a:p>
        </p:txBody>
      </p:sp>
      <p:sp>
        <p:nvSpPr>
          <p:cNvPr id="6" name="عنصر نائب لرقم الشريحة 5"/>
          <p:cNvSpPr>
            <a:spLocks noGrp="1"/>
          </p:cNvSpPr>
          <p:nvPr>
            <p:ph type="sldNum" sz="quarter" idx="12"/>
          </p:nvPr>
        </p:nvSpPr>
        <p:spPr/>
        <p:txBody>
          <a:bodyPr/>
          <a:lstStyle/>
          <a:p>
            <a:fld id="{0B34F065-1154-456A-91E3-76DE8E75E17B}" type="slidenum">
              <a:rPr lang="ar-SA" smtClean="0"/>
              <a:pPr/>
              <a:t>‹#›</a:t>
            </a:fld>
            <a:endParaRPr lang="ar-SA"/>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عنوان ومحتوى">
    <p:spTree>
      <p:nvGrpSpPr>
        <p:cNvPr id="1" name=""/>
        <p:cNvGrpSpPr/>
        <p:nvPr/>
      </p:nvGrpSpPr>
      <p:grpSpPr>
        <a:xfrm>
          <a:off x="0" y="0"/>
          <a:ext cx="0" cy="0"/>
          <a:chOff x="0" y="0"/>
          <a:chExt cx="0" cy="0"/>
        </a:xfrm>
      </p:grpSpPr>
      <p:sp>
        <p:nvSpPr>
          <p:cNvPr id="2" name="عنوان 1"/>
          <p:cNvSpPr>
            <a:spLocks noGrp="1"/>
          </p:cNvSpPr>
          <p:nvPr>
            <p:ph type="title"/>
          </p:nvPr>
        </p:nvSpPr>
        <p:spPr/>
        <p:txBody>
          <a:bodyPr/>
          <a:lstStyle/>
          <a:p>
            <a:r>
              <a:rPr lang="ar-SA"/>
              <a:t>انقر لتحرير نمط العنوان الرئيسي</a:t>
            </a:r>
          </a:p>
        </p:txBody>
      </p:sp>
      <p:sp>
        <p:nvSpPr>
          <p:cNvPr id="3" name="عنصر نائب للمحتوى 2"/>
          <p:cNvSpPr>
            <a:spLocks noGrp="1"/>
          </p:cNvSpPr>
          <p:nvPr>
            <p:ph idx="1"/>
          </p:nvPr>
        </p:nvSpPr>
        <p:spPr/>
        <p:txBody>
          <a:bodyPr/>
          <a:lstStyle/>
          <a:p>
            <a:pPr lvl="0"/>
            <a:r>
              <a:rPr lang="ar-SA"/>
              <a:t>انقر لتحرير أنماط النص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p>
        </p:txBody>
      </p:sp>
      <p:sp>
        <p:nvSpPr>
          <p:cNvPr id="4" name="عنصر نائب للتاريخ 3"/>
          <p:cNvSpPr>
            <a:spLocks noGrp="1"/>
          </p:cNvSpPr>
          <p:nvPr>
            <p:ph type="dt" sz="half" idx="10"/>
          </p:nvPr>
        </p:nvSpPr>
        <p:spPr/>
        <p:txBody>
          <a:bodyPr/>
          <a:lstStyle/>
          <a:p>
            <a:fld id="{F55C3E96-8E1D-481D-9D6C-425EBAF632E2}" type="datetime3">
              <a:rPr lang="en-US" smtClean="0"/>
              <a:t>8 May 2022</a:t>
            </a:fld>
            <a:endParaRPr lang="ar-SA"/>
          </a:p>
        </p:txBody>
      </p:sp>
      <p:sp>
        <p:nvSpPr>
          <p:cNvPr id="5" name="عنصر نائب للتذييل 4"/>
          <p:cNvSpPr>
            <a:spLocks noGrp="1"/>
          </p:cNvSpPr>
          <p:nvPr>
            <p:ph type="ftr" sz="quarter" idx="11"/>
          </p:nvPr>
        </p:nvSpPr>
        <p:spPr/>
        <p:txBody>
          <a:bodyPr/>
          <a:lstStyle/>
          <a:p>
            <a:endParaRPr lang="ar-SA"/>
          </a:p>
        </p:txBody>
      </p:sp>
      <p:sp>
        <p:nvSpPr>
          <p:cNvPr id="6" name="عنصر نائب لرقم الشريحة 5"/>
          <p:cNvSpPr>
            <a:spLocks noGrp="1"/>
          </p:cNvSpPr>
          <p:nvPr>
            <p:ph type="sldNum" sz="quarter" idx="12"/>
          </p:nvPr>
        </p:nvSpPr>
        <p:spPr/>
        <p:txBody>
          <a:bodyPr/>
          <a:lstStyle/>
          <a:p>
            <a:fld id="{0B34F065-1154-456A-91E3-76DE8E75E17B}" type="slidenum">
              <a:rPr lang="ar-SA" smtClean="0"/>
              <a:pPr/>
              <a:t>‹#›</a:t>
            </a:fld>
            <a:endParaRPr lang="ar-SA"/>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عنوان المقطع">
    <p:spTree>
      <p:nvGrpSpPr>
        <p:cNvPr id="1" name=""/>
        <p:cNvGrpSpPr/>
        <p:nvPr/>
      </p:nvGrpSpPr>
      <p:grpSpPr>
        <a:xfrm>
          <a:off x="0" y="0"/>
          <a:ext cx="0" cy="0"/>
          <a:chOff x="0" y="0"/>
          <a:chExt cx="0" cy="0"/>
        </a:xfrm>
      </p:grpSpPr>
      <p:sp>
        <p:nvSpPr>
          <p:cNvPr id="2" name="عنوان 1"/>
          <p:cNvSpPr>
            <a:spLocks noGrp="1"/>
          </p:cNvSpPr>
          <p:nvPr>
            <p:ph type="title"/>
          </p:nvPr>
        </p:nvSpPr>
        <p:spPr>
          <a:xfrm>
            <a:off x="722313" y="4406900"/>
            <a:ext cx="7772400" cy="1362075"/>
          </a:xfrm>
        </p:spPr>
        <p:txBody>
          <a:bodyPr anchor="t"/>
          <a:lstStyle>
            <a:lvl1pPr algn="r">
              <a:defRPr sz="4000" b="1" cap="all"/>
            </a:lvl1pPr>
          </a:lstStyle>
          <a:p>
            <a:r>
              <a:rPr lang="ar-SA"/>
              <a:t>انقر لتحرير نمط العنوان الرئيسي</a:t>
            </a:r>
          </a:p>
        </p:txBody>
      </p:sp>
      <p:sp>
        <p:nvSpPr>
          <p:cNvPr id="3" name="عنصر نائب للنص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ar-SA"/>
              <a:t>انقر لتحرير أنماط النص الرئيسي</a:t>
            </a:r>
          </a:p>
        </p:txBody>
      </p:sp>
      <p:sp>
        <p:nvSpPr>
          <p:cNvPr id="4" name="عنصر نائب للتاريخ 3"/>
          <p:cNvSpPr>
            <a:spLocks noGrp="1"/>
          </p:cNvSpPr>
          <p:nvPr>
            <p:ph type="dt" sz="half" idx="10"/>
          </p:nvPr>
        </p:nvSpPr>
        <p:spPr/>
        <p:txBody>
          <a:bodyPr/>
          <a:lstStyle/>
          <a:p>
            <a:fld id="{DA23A3FF-8B2B-404F-9E5D-3056C96D2263}" type="datetime3">
              <a:rPr lang="en-US" smtClean="0"/>
              <a:t>8 May 2022</a:t>
            </a:fld>
            <a:endParaRPr lang="ar-SA"/>
          </a:p>
        </p:txBody>
      </p:sp>
      <p:sp>
        <p:nvSpPr>
          <p:cNvPr id="5" name="عنصر نائب للتذييل 4"/>
          <p:cNvSpPr>
            <a:spLocks noGrp="1"/>
          </p:cNvSpPr>
          <p:nvPr>
            <p:ph type="ftr" sz="quarter" idx="11"/>
          </p:nvPr>
        </p:nvSpPr>
        <p:spPr/>
        <p:txBody>
          <a:bodyPr/>
          <a:lstStyle/>
          <a:p>
            <a:endParaRPr lang="ar-SA"/>
          </a:p>
        </p:txBody>
      </p:sp>
      <p:sp>
        <p:nvSpPr>
          <p:cNvPr id="6" name="عنصر نائب لرقم الشريحة 5"/>
          <p:cNvSpPr>
            <a:spLocks noGrp="1"/>
          </p:cNvSpPr>
          <p:nvPr>
            <p:ph type="sldNum" sz="quarter" idx="12"/>
          </p:nvPr>
        </p:nvSpPr>
        <p:spPr/>
        <p:txBody>
          <a:bodyPr/>
          <a:lstStyle/>
          <a:p>
            <a:fld id="{0B34F065-1154-456A-91E3-76DE8E75E17B}" type="slidenum">
              <a:rPr lang="ar-SA" smtClean="0"/>
              <a:pPr/>
              <a:t>‹#›</a:t>
            </a:fld>
            <a:endParaRPr lang="ar-SA"/>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محتويين">
    <p:spTree>
      <p:nvGrpSpPr>
        <p:cNvPr id="1" name=""/>
        <p:cNvGrpSpPr/>
        <p:nvPr/>
      </p:nvGrpSpPr>
      <p:grpSpPr>
        <a:xfrm>
          <a:off x="0" y="0"/>
          <a:ext cx="0" cy="0"/>
          <a:chOff x="0" y="0"/>
          <a:chExt cx="0" cy="0"/>
        </a:xfrm>
      </p:grpSpPr>
      <p:sp>
        <p:nvSpPr>
          <p:cNvPr id="2" name="عنوان 1"/>
          <p:cNvSpPr>
            <a:spLocks noGrp="1"/>
          </p:cNvSpPr>
          <p:nvPr>
            <p:ph type="title"/>
          </p:nvPr>
        </p:nvSpPr>
        <p:spPr/>
        <p:txBody>
          <a:bodyPr/>
          <a:lstStyle/>
          <a:p>
            <a:r>
              <a:rPr lang="ar-SA"/>
              <a:t>انقر لتحرير نمط العنوان الرئيسي</a:t>
            </a:r>
          </a:p>
        </p:txBody>
      </p:sp>
      <p:sp>
        <p:nvSpPr>
          <p:cNvPr id="3" name="عنصر نائب للمحتوى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ar-SA"/>
              <a:t>انقر لتحرير أنماط النص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p>
        </p:txBody>
      </p:sp>
      <p:sp>
        <p:nvSpPr>
          <p:cNvPr id="4" name="عنصر نائب للمحتوى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ar-SA"/>
              <a:t>انقر لتحرير أنماط النص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p>
        </p:txBody>
      </p:sp>
      <p:sp>
        <p:nvSpPr>
          <p:cNvPr id="5" name="عنصر نائب للتاريخ 4"/>
          <p:cNvSpPr>
            <a:spLocks noGrp="1"/>
          </p:cNvSpPr>
          <p:nvPr>
            <p:ph type="dt" sz="half" idx="10"/>
          </p:nvPr>
        </p:nvSpPr>
        <p:spPr/>
        <p:txBody>
          <a:bodyPr/>
          <a:lstStyle/>
          <a:p>
            <a:fld id="{EEE52BC8-5396-417F-9B5D-0AF58F7FD01A}" type="datetime3">
              <a:rPr lang="en-US" smtClean="0"/>
              <a:t>8 May 2022</a:t>
            </a:fld>
            <a:endParaRPr lang="ar-SA"/>
          </a:p>
        </p:txBody>
      </p:sp>
      <p:sp>
        <p:nvSpPr>
          <p:cNvPr id="6" name="عنصر نائب للتذييل 5"/>
          <p:cNvSpPr>
            <a:spLocks noGrp="1"/>
          </p:cNvSpPr>
          <p:nvPr>
            <p:ph type="ftr" sz="quarter" idx="11"/>
          </p:nvPr>
        </p:nvSpPr>
        <p:spPr/>
        <p:txBody>
          <a:bodyPr/>
          <a:lstStyle/>
          <a:p>
            <a:endParaRPr lang="ar-SA"/>
          </a:p>
        </p:txBody>
      </p:sp>
      <p:sp>
        <p:nvSpPr>
          <p:cNvPr id="7" name="عنصر نائب لرقم الشريحة 6"/>
          <p:cNvSpPr>
            <a:spLocks noGrp="1"/>
          </p:cNvSpPr>
          <p:nvPr>
            <p:ph type="sldNum" sz="quarter" idx="12"/>
          </p:nvPr>
        </p:nvSpPr>
        <p:spPr/>
        <p:txBody>
          <a:bodyPr/>
          <a:lstStyle/>
          <a:p>
            <a:fld id="{0B34F065-1154-456A-91E3-76DE8E75E17B}" type="slidenum">
              <a:rPr lang="ar-SA" smtClean="0"/>
              <a:pPr/>
              <a:t>‹#›</a:t>
            </a:fld>
            <a:endParaRPr lang="ar-SA"/>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مقارنة">
    <p:spTree>
      <p:nvGrpSpPr>
        <p:cNvPr id="1" name=""/>
        <p:cNvGrpSpPr/>
        <p:nvPr/>
      </p:nvGrpSpPr>
      <p:grpSpPr>
        <a:xfrm>
          <a:off x="0" y="0"/>
          <a:ext cx="0" cy="0"/>
          <a:chOff x="0" y="0"/>
          <a:chExt cx="0" cy="0"/>
        </a:xfrm>
      </p:grpSpPr>
      <p:sp>
        <p:nvSpPr>
          <p:cNvPr id="2" name="عنوان 1"/>
          <p:cNvSpPr>
            <a:spLocks noGrp="1"/>
          </p:cNvSpPr>
          <p:nvPr>
            <p:ph type="title"/>
          </p:nvPr>
        </p:nvSpPr>
        <p:spPr/>
        <p:txBody>
          <a:bodyPr/>
          <a:lstStyle>
            <a:lvl1pPr>
              <a:defRPr/>
            </a:lvl1pPr>
          </a:lstStyle>
          <a:p>
            <a:r>
              <a:rPr lang="ar-SA"/>
              <a:t>انقر لتحرير نمط العنوان الرئيسي</a:t>
            </a:r>
          </a:p>
        </p:txBody>
      </p:sp>
      <p:sp>
        <p:nvSpPr>
          <p:cNvPr id="3" name="عنصر نائب للنص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SA"/>
              <a:t>انقر لتحرير أنماط النص الرئيسي</a:t>
            </a:r>
          </a:p>
        </p:txBody>
      </p:sp>
      <p:sp>
        <p:nvSpPr>
          <p:cNvPr id="4" name="عنصر نائب للمحتوى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ar-SA"/>
              <a:t>انقر لتحرير أنماط النص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p>
        </p:txBody>
      </p:sp>
      <p:sp>
        <p:nvSpPr>
          <p:cNvPr id="5" name="عنصر نائب للنص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SA"/>
              <a:t>انقر لتحرير أنماط النص الرئيسي</a:t>
            </a:r>
          </a:p>
        </p:txBody>
      </p:sp>
      <p:sp>
        <p:nvSpPr>
          <p:cNvPr id="6" name="عنصر نائب للمحتوى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ar-SA"/>
              <a:t>انقر لتحرير أنماط النص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p>
        </p:txBody>
      </p:sp>
      <p:sp>
        <p:nvSpPr>
          <p:cNvPr id="7" name="عنصر نائب للتاريخ 6"/>
          <p:cNvSpPr>
            <a:spLocks noGrp="1"/>
          </p:cNvSpPr>
          <p:nvPr>
            <p:ph type="dt" sz="half" idx="10"/>
          </p:nvPr>
        </p:nvSpPr>
        <p:spPr/>
        <p:txBody>
          <a:bodyPr/>
          <a:lstStyle/>
          <a:p>
            <a:fld id="{0F56DA61-BBAE-4182-9F4F-1C025748EFDD}" type="datetime3">
              <a:rPr lang="en-US" smtClean="0"/>
              <a:t>8 May 2022</a:t>
            </a:fld>
            <a:endParaRPr lang="ar-SA"/>
          </a:p>
        </p:txBody>
      </p:sp>
      <p:sp>
        <p:nvSpPr>
          <p:cNvPr id="8" name="عنصر نائب للتذييل 7"/>
          <p:cNvSpPr>
            <a:spLocks noGrp="1"/>
          </p:cNvSpPr>
          <p:nvPr>
            <p:ph type="ftr" sz="quarter" idx="11"/>
          </p:nvPr>
        </p:nvSpPr>
        <p:spPr/>
        <p:txBody>
          <a:bodyPr/>
          <a:lstStyle/>
          <a:p>
            <a:endParaRPr lang="ar-SA"/>
          </a:p>
        </p:txBody>
      </p:sp>
      <p:sp>
        <p:nvSpPr>
          <p:cNvPr id="9" name="عنصر نائب لرقم الشريحة 8"/>
          <p:cNvSpPr>
            <a:spLocks noGrp="1"/>
          </p:cNvSpPr>
          <p:nvPr>
            <p:ph type="sldNum" sz="quarter" idx="12"/>
          </p:nvPr>
        </p:nvSpPr>
        <p:spPr/>
        <p:txBody>
          <a:bodyPr/>
          <a:lstStyle/>
          <a:p>
            <a:fld id="{0B34F065-1154-456A-91E3-76DE8E75E17B}" type="slidenum">
              <a:rPr lang="ar-SA" smtClean="0"/>
              <a:pPr/>
              <a:t>‹#›</a:t>
            </a:fld>
            <a:endParaRPr lang="ar-S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عنوان فقط">
    <p:spTree>
      <p:nvGrpSpPr>
        <p:cNvPr id="1" name=""/>
        <p:cNvGrpSpPr/>
        <p:nvPr/>
      </p:nvGrpSpPr>
      <p:grpSpPr>
        <a:xfrm>
          <a:off x="0" y="0"/>
          <a:ext cx="0" cy="0"/>
          <a:chOff x="0" y="0"/>
          <a:chExt cx="0" cy="0"/>
        </a:xfrm>
      </p:grpSpPr>
      <p:sp>
        <p:nvSpPr>
          <p:cNvPr id="2" name="عنوان 1"/>
          <p:cNvSpPr>
            <a:spLocks noGrp="1"/>
          </p:cNvSpPr>
          <p:nvPr>
            <p:ph type="title"/>
          </p:nvPr>
        </p:nvSpPr>
        <p:spPr/>
        <p:txBody>
          <a:bodyPr/>
          <a:lstStyle/>
          <a:p>
            <a:r>
              <a:rPr lang="ar-SA"/>
              <a:t>انقر لتحرير نمط العنوان الرئيسي</a:t>
            </a:r>
          </a:p>
        </p:txBody>
      </p:sp>
      <p:sp>
        <p:nvSpPr>
          <p:cNvPr id="3" name="عنصر نائب للتاريخ 2"/>
          <p:cNvSpPr>
            <a:spLocks noGrp="1"/>
          </p:cNvSpPr>
          <p:nvPr>
            <p:ph type="dt" sz="half" idx="10"/>
          </p:nvPr>
        </p:nvSpPr>
        <p:spPr/>
        <p:txBody>
          <a:bodyPr/>
          <a:lstStyle/>
          <a:p>
            <a:fld id="{330FD985-FF15-46B6-9080-A7D9DFE6D02F}" type="datetime3">
              <a:rPr lang="en-US" smtClean="0"/>
              <a:t>8 May 2022</a:t>
            </a:fld>
            <a:endParaRPr lang="ar-SA"/>
          </a:p>
        </p:txBody>
      </p:sp>
      <p:sp>
        <p:nvSpPr>
          <p:cNvPr id="4" name="عنصر نائب للتذييل 3"/>
          <p:cNvSpPr>
            <a:spLocks noGrp="1"/>
          </p:cNvSpPr>
          <p:nvPr>
            <p:ph type="ftr" sz="quarter" idx="11"/>
          </p:nvPr>
        </p:nvSpPr>
        <p:spPr/>
        <p:txBody>
          <a:bodyPr/>
          <a:lstStyle/>
          <a:p>
            <a:endParaRPr lang="ar-SA"/>
          </a:p>
        </p:txBody>
      </p:sp>
      <p:sp>
        <p:nvSpPr>
          <p:cNvPr id="5" name="عنصر نائب لرقم الشريحة 4"/>
          <p:cNvSpPr>
            <a:spLocks noGrp="1"/>
          </p:cNvSpPr>
          <p:nvPr>
            <p:ph type="sldNum" sz="quarter" idx="12"/>
          </p:nvPr>
        </p:nvSpPr>
        <p:spPr/>
        <p:txBody>
          <a:bodyPr/>
          <a:lstStyle/>
          <a:p>
            <a:fld id="{0B34F065-1154-456A-91E3-76DE8E75E17B}" type="slidenum">
              <a:rPr lang="ar-SA" smtClean="0"/>
              <a:pPr/>
              <a:t>‹#›</a:t>
            </a:fld>
            <a:endParaRPr lang="ar-SA"/>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فارغ">
    <p:spTree>
      <p:nvGrpSpPr>
        <p:cNvPr id="1" name=""/>
        <p:cNvGrpSpPr/>
        <p:nvPr/>
      </p:nvGrpSpPr>
      <p:grpSpPr>
        <a:xfrm>
          <a:off x="0" y="0"/>
          <a:ext cx="0" cy="0"/>
          <a:chOff x="0" y="0"/>
          <a:chExt cx="0" cy="0"/>
        </a:xfrm>
      </p:grpSpPr>
      <p:sp>
        <p:nvSpPr>
          <p:cNvPr id="2" name="عنصر نائب للتاريخ 1"/>
          <p:cNvSpPr>
            <a:spLocks noGrp="1"/>
          </p:cNvSpPr>
          <p:nvPr>
            <p:ph type="dt" sz="half" idx="10"/>
          </p:nvPr>
        </p:nvSpPr>
        <p:spPr/>
        <p:txBody>
          <a:bodyPr/>
          <a:lstStyle/>
          <a:p>
            <a:fld id="{A20A0AAA-340B-4A52-A56D-FB0100483AF8}" type="datetime3">
              <a:rPr lang="en-US" smtClean="0"/>
              <a:t>8 May 2022</a:t>
            </a:fld>
            <a:endParaRPr lang="ar-SA"/>
          </a:p>
        </p:txBody>
      </p:sp>
      <p:sp>
        <p:nvSpPr>
          <p:cNvPr id="3" name="عنصر نائب للتذييل 2"/>
          <p:cNvSpPr>
            <a:spLocks noGrp="1"/>
          </p:cNvSpPr>
          <p:nvPr>
            <p:ph type="ftr" sz="quarter" idx="11"/>
          </p:nvPr>
        </p:nvSpPr>
        <p:spPr/>
        <p:txBody>
          <a:bodyPr/>
          <a:lstStyle/>
          <a:p>
            <a:endParaRPr lang="ar-SA"/>
          </a:p>
        </p:txBody>
      </p:sp>
      <p:sp>
        <p:nvSpPr>
          <p:cNvPr id="4" name="عنصر نائب لرقم الشريحة 3"/>
          <p:cNvSpPr>
            <a:spLocks noGrp="1"/>
          </p:cNvSpPr>
          <p:nvPr>
            <p:ph type="sldNum" sz="quarter" idx="12"/>
          </p:nvPr>
        </p:nvSpPr>
        <p:spPr/>
        <p:txBody>
          <a:bodyPr/>
          <a:lstStyle/>
          <a:p>
            <a:fld id="{0B34F065-1154-456A-91E3-76DE8E75E17B}" type="slidenum">
              <a:rPr lang="ar-SA" smtClean="0"/>
              <a:pPr/>
              <a:t>‹#›</a:t>
            </a:fld>
            <a:endParaRPr lang="ar-S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محتوى ذو تسمية توضيحية">
    <p:spTree>
      <p:nvGrpSpPr>
        <p:cNvPr id="1" name=""/>
        <p:cNvGrpSpPr/>
        <p:nvPr/>
      </p:nvGrpSpPr>
      <p:grpSpPr>
        <a:xfrm>
          <a:off x="0" y="0"/>
          <a:ext cx="0" cy="0"/>
          <a:chOff x="0" y="0"/>
          <a:chExt cx="0" cy="0"/>
        </a:xfrm>
      </p:grpSpPr>
      <p:sp>
        <p:nvSpPr>
          <p:cNvPr id="2" name="عنوان 1"/>
          <p:cNvSpPr>
            <a:spLocks noGrp="1"/>
          </p:cNvSpPr>
          <p:nvPr>
            <p:ph type="title"/>
          </p:nvPr>
        </p:nvSpPr>
        <p:spPr>
          <a:xfrm>
            <a:off x="457200" y="273050"/>
            <a:ext cx="3008313" cy="1162050"/>
          </a:xfrm>
        </p:spPr>
        <p:txBody>
          <a:bodyPr anchor="b"/>
          <a:lstStyle>
            <a:lvl1pPr algn="r">
              <a:defRPr sz="2000" b="1"/>
            </a:lvl1pPr>
          </a:lstStyle>
          <a:p>
            <a:r>
              <a:rPr lang="ar-SA"/>
              <a:t>انقر لتحرير نمط العنوان الرئيسي</a:t>
            </a:r>
          </a:p>
        </p:txBody>
      </p:sp>
      <p:sp>
        <p:nvSpPr>
          <p:cNvPr id="3" name="عنصر نائب للمحتوى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ar-SA"/>
              <a:t>انقر لتحرير أنماط النص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p>
        </p:txBody>
      </p:sp>
      <p:sp>
        <p:nvSpPr>
          <p:cNvPr id="4" name="عنصر نائب للنص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ar-SA"/>
              <a:t>انقر لتحرير أنماط النص الرئيسي</a:t>
            </a:r>
          </a:p>
        </p:txBody>
      </p:sp>
      <p:sp>
        <p:nvSpPr>
          <p:cNvPr id="5" name="عنصر نائب للتاريخ 4"/>
          <p:cNvSpPr>
            <a:spLocks noGrp="1"/>
          </p:cNvSpPr>
          <p:nvPr>
            <p:ph type="dt" sz="half" idx="10"/>
          </p:nvPr>
        </p:nvSpPr>
        <p:spPr/>
        <p:txBody>
          <a:bodyPr/>
          <a:lstStyle/>
          <a:p>
            <a:fld id="{EE7F6F6C-98CB-4DE7-BD97-D97AA8777180}" type="datetime3">
              <a:rPr lang="en-US" smtClean="0"/>
              <a:t>8 May 2022</a:t>
            </a:fld>
            <a:endParaRPr lang="ar-SA"/>
          </a:p>
        </p:txBody>
      </p:sp>
      <p:sp>
        <p:nvSpPr>
          <p:cNvPr id="6" name="عنصر نائب للتذييل 5"/>
          <p:cNvSpPr>
            <a:spLocks noGrp="1"/>
          </p:cNvSpPr>
          <p:nvPr>
            <p:ph type="ftr" sz="quarter" idx="11"/>
          </p:nvPr>
        </p:nvSpPr>
        <p:spPr/>
        <p:txBody>
          <a:bodyPr/>
          <a:lstStyle/>
          <a:p>
            <a:endParaRPr lang="ar-SA"/>
          </a:p>
        </p:txBody>
      </p:sp>
      <p:sp>
        <p:nvSpPr>
          <p:cNvPr id="7" name="عنصر نائب لرقم الشريحة 6"/>
          <p:cNvSpPr>
            <a:spLocks noGrp="1"/>
          </p:cNvSpPr>
          <p:nvPr>
            <p:ph type="sldNum" sz="quarter" idx="12"/>
          </p:nvPr>
        </p:nvSpPr>
        <p:spPr/>
        <p:txBody>
          <a:bodyPr/>
          <a:lstStyle/>
          <a:p>
            <a:fld id="{0B34F065-1154-456A-91E3-76DE8E75E17B}" type="slidenum">
              <a:rPr lang="ar-SA" smtClean="0"/>
              <a:pPr/>
              <a:t>‹#›</a:t>
            </a:fld>
            <a:endParaRPr lang="ar-S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صورة ذو تسمية توضيحية">
    <p:spTree>
      <p:nvGrpSpPr>
        <p:cNvPr id="1" name=""/>
        <p:cNvGrpSpPr/>
        <p:nvPr/>
      </p:nvGrpSpPr>
      <p:grpSpPr>
        <a:xfrm>
          <a:off x="0" y="0"/>
          <a:ext cx="0" cy="0"/>
          <a:chOff x="0" y="0"/>
          <a:chExt cx="0" cy="0"/>
        </a:xfrm>
      </p:grpSpPr>
      <p:sp>
        <p:nvSpPr>
          <p:cNvPr id="2" name="عنوان 1"/>
          <p:cNvSpPr>
            <a:spLocks noGrp="1"/>
          </p:cNvSpPr>
          <p:nvPr>
            <p:ph type="title"/>
          </p:nvPr>
        </p:nvSpPr>
        <p:spPr>
          <a:xfrm>
            <a:off x="1792288" y="4800600"/>
            <a:ext cx="5486400" cy="566738"/>
          </a:xfrm>
        </p:spPr>
        <p:txBody>
          <a:bodyPr anchor="b"/>
          <a:lstStyle>
            <a:lvl1pPr algn="r">
              <a:defRPr sz="2000" b="1"/>
            </a:lvl1pPr>
          </a:lstStyle>
          <a:p>
            <a:r>
              <a:rPr lang="ar-SA"/>
              <a:t>انقر لتحرير نمط العنوان الرئيسي</a:t>
            </a:r>
          </a:p>
        </p:txBody>
      </p:sp>
      <p:sp>
        <p:nvSpPr>
          <p:cNvPr id="3" name="عنصر نائب للصورة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ar-SA"/>
          </a:p>
        </p:txBody>
      </p:sp>
      <p:sp>
        <p:nvSpPr>
          <p:cNvPr id="4" name="عنصر نائب للنص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ar-SA"/>
              <a:t>انقر لتحرير أنماط النص الرئيسي</a:t>
            </a:r>
          </a:p>
        </p:txBody>
      </p:sp>
      <p:sp>
        <p:nvSpPr>
          <p:cNvPr id="5" name="عنصر نائب للتاريخ 4"/>
          <p:cNvSpPr>
            <a:spLocks noGrp="1"/>
          </p:cNvSpPr>
          <p:nvPr>
            <p:ph type="dt" sz="half" idx="10"/>
          </p:nvPr>
        </p:nvSpPr>
        <p:spPr/>
        <p:txBody>
          <a:bodyPr/>
          <a:lstStyle/>
          <a:p>
            <a:fld id="{CE5ED3A0-1BB3-4818-B2EE-DE238CE4F75A}" type="datetime3">
              <a:rPr lang="en-US" smtClean="0"/>
              <a:t>8 May 2022</a:t>
            </a:fld>
            <a:endParaRPr lang="ar-SA"/>
          </a:p>
        </p:txBody>
      </p:sp>
      <p:sp>
        <p:nvSpPr>
          <p:cNvPr id="6" name="عنصر نائب للتذييل 5"/>
          <p:cNvSpPr>
            <a:spLocks noGrp="1"/>
          </p:cNvSpPr>
          <p:nvPr>
            <p:ph type="ftr" sz="quarter" idx="11"/>
          </p:nvPr>
        </p:nvSpPr>
        <p:spPr/>
        <p:txBody>
          <a:bodyPr/>
          <a:lstStyle/>
          <a:p>
            <a:endParaRPr lang="ar-SA"/>
          </a:p>
        </p:txBody>
      </p:sp>
      <p:sp>
        <p:nvSpPr>
          <p:cNvPr id="7" name="عنصر نائب لرقم الشريحة 6"/>
          <p:cNvSpPr>
            <a:spLocks noGrp="1"/>
          </p:cNvSpPr>
          <p:nvPr>
            <p:ph type="sldNum" sz="quarter" idx="12"/>
          </p:nvPr>
        </p:nvSpPr>
        <p:spPr/>
        <p:txBody>
          <a:bodyPr/>
          <a:lstStyle/>
          <a:p>
            <a:fld id="{0B34F065-1154-456A-91E3-76DE8E75E17B}" type="slidenum">
              <a:rPr lang="ar-SA" smtClean="0"/>
              <a:pPr/>
              <a:t>‹#›</a:t>
            </a:fld>
            <a:endParaRPr lang="ar-SA"/>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عنصر نائب للعنوان 1"/>
          <p:cNvSpPr>
            <a:spLocks noGrp="1"/>
          </p:cNvSpPr>
          <p:nvPr>
            <p:ph type="title"/>
          </p:nvPr>
        </p:nvSpPr>
        <p:spPr>
          <a:xfrm>
            <a:off x="457200" y="274638"/>
            <a:ext cx="8229600" cy="1143000"/>
          </a:xfrm>
          <a:prstGeom prst="rect">
            <a:avLst/>
          </a:prstGeom>
        </p:spPr>
        <p:txBody>
          <a:bodyPr vert="horz" lIns="91440" tIns="45720" rIns="91440" bIns="45720" rtlCol="1" anchor="ctr">
            <a:normAutofit/>
          </a:bodyPr>
          <a:lstStyle/>
          <a:p>
            <a:r>
              <a:rPr lang="ar-SA"/>
              <a:t>انقر لتحرير نمط العنوان الرئيسي</a:t>
            </a:r>
          </a:p>
        </p:txBody>
      </p:sp>
      <p:sp>
        <p:nvSpPr>
          <p:cNvPr id="3" name="عنصر نائب للنص 2"/>
          <p:cNvSpPr>
            <a:spLocks noGrp="1"/>
          </p:cNvSpPr>
          <p:nvPr>
            <p:ph type="body" idx="1"/>
          </p:nvPr>
        </p:nvSpPr>
        <p:spPr>
          <a:xfrm>
            <a:off x="457200" y="1600200"/>
            <a:ext cx="8229600" cy="4525963"/>
          </a:xfrm>
          <a:prstGeom prst="rect">
            <a:avLst/>
          </a:prstGeom>
        </p:spPr>
        <p:txBody>
          <a:bodyPr vert="horz" lIns="91440" tIns="45720" rIns="91440" bIns="45720" rtlCol="1">
            <a:normAutofit/>
          </a:bodyPr>
          <a:lstStyle/>
          <a:p>
            <a:pPr lvl="0"/>
            <a:r>
              <a:rPr lang="ar-SA"/>
              <a:t>انقر لتحرير أنماط النص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p>
        </p:txBody>
      </p:sp>
      <p:sp>
        <p:nvSpPr>
          <p:cNvPr id="4" name="عنصر نائب للتاريخ 3"/>
          <p:cNvSpPr>
            <a:spLocks noGrp="1"/>
          </p:cNvSpPr>
          <p:nvPr>
            <p:ph type="dt" sz="half" idx="2"/>
          </p:nvPr>
        </p:nvSpPr>
        <p:spPr>
          <a:xfrm>
            <a:off x="6553200" y="6356350"/>
            <a:ext cx="21336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E83D91EF-FE40-49E5-BD0F-FCD278981902}" type="datetime3">
              <a:rPr lang="en-US" smtClean="0"/>
              <a:t>8 May 2022</a:t>
            </a:fld>
            <a:endParaRPr lang="ar-SA"/>
          </a:p>
        </p:txBody>
      </p:sp>
      <p:sp>
        <p:nvSpPr>
          <p:cNvPr id="5" name="عنصر نائب للتذييل 4"/>
          <p:cNvSpPr>
            <a:spLocks noGrp="1"/>
          </p:cNvSpPr>
          <p:nvPr>
            <p:ph type="ftr" sz="quarter" idx="3"/>
          </p:nvPr>
        </p:nvSpPr>
        <p:spPr>
          <a:xfrm>
            <a:off x="3124200" y="6356350"/>
            <a:ext cx="28956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ar-SA"/>
          </a:p>
        </p:txBody>
      </p:sp>
      <p:sp>
        <p:nvSpPr>
          <p:cNvPr id="6" name="عنصر نائب لرقم الشريحة 5"/>
          <p:cNvSpPr>
            <a:spLocks noGrp="1"/>
          </p:cNvSpPr>
          <p:nvPr>
            <p:ph type="sldNum" sz="quarter" idx="4"/>
          </p:nvPr>
        </p:nvSpPr>
        <p:spPr>
          <a:xfrm>
            <a:off x="457200" y="6356350"/>
            <a:ext cx="21336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0B34F065-1154-456A-91E3-76DE8E75E17B}" type="slidenum">
              <a:rPr lang="ar-SA" smtClean="0"/>
              <a:pPr/>
              <a:t>‹#›</a:t>
            </a:fld>
            <a:endParaRPr lang="ar-SA"/>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p:txStyles>
    <p:titleStyle>
      <a:lvl1pPr algn="ctr" defTabSz="914400" rtl="1" eaLnBrk="1" latinLnBrk="0" hangingPunct="1">
        <a:spcBef>
          <a:spcPct val="0"/>
        </a:spcBef>
        <a:buNone/>
        <a:defRPr sz="4400" kern="1200">
          <a:solidFill>
            <a:schemeClr val="tx1"/>
          </a:solidFill>
          <a:latin typeface="+mj-lt"/>
          <a:ea typeface="+mj-ea"/>
          <a:cs typeface="+mj-cs"/>
        </a:defRPr>
      </a:lvl1pPr>
    </p:titleStyle>
    <p:bodyStyle>
      <a:lvl1pPr marL="342900" indent="-342900" algn="r" defTabSz="914400" rtl="1"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r" defTabSz="914400" rtl="1"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r" defTabSz="914400" rtl="1"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r" defTabSz="914400" rtl="1"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ar-SA"/>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1.png"/><Relationship Id="rId5" Type="http://schemas.openxmlformats.org/officeDocument/2006/relationships/hyperlink" Target="mailto:malsaid@dohainstitute.edu.qa" TargetMode="Externa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image" Target="../media/image2.jp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image" Target="../media/image3.jp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image" Target="../media/image4.jp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image" Target="../media/image5.jp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image" Target="../media/image6.jp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image" Target="../media/image7.jp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1.png"/><Relationship Id="rId4" Type="http://schemas.openxmlformats.org/officeDocument/2006/relationships/image" Target="../media/image8.jp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1.png"/><Relationship Id="rId4" Type="http://schemas.openxmlformats.org/officeDocument/2006/relationships/image" Target="../media/image9.jp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audio" Target="../media/media24.m4a"/><Relationship Id="rId2" Type="http://schemas.microsoft.com/office/2007/relationships/media" Target="../media/media24.m4a"/><Relationship Id="rId1" Type="http://schemas.openxmlformats.org/officeDocument/2006/relationships/tags" Target="../tags/tag1.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p:cNvSpPr>
            <a:spLocks noGrp="1"/>
          </p:cNvSpPr>
          <p:nvPr>
            <p:ph type="ctrTitle"/>
          </p:nvPr>
        </p:nvSpPr>
        <p:spPr>
          <a:xfrm>
            <a:off x="159322" y="928670"/>
            <a:ext cx="8768778" cy="2143140"/>
          </a:xfrm>
        </p:spPr>
        <p:txBody>
          <a:bodyPr>
            <a:normAutofit/>
          </a:bodyPr>
          <a:lstStyle/>
          <a:p>
            <a:r>
              <a:rPr lang="ar-EG" sz="6600" b="1" baseline="0" dirty="0">
                <a:latin typeface="Sakkal Majalla" panose="02000000000000000000" pitchFamily="2" charset="-78"/>
                <a:cs typeface="Sakkal Majalla" panose="02000000000000000000" pitchFamily="2" charset="-78"/>
              </a:rPr>
              <a:t>مشروع مُدوَّنة لُغويَّة لأغراض الصّناعة المُعجميَّة العربيَّة</a:t>
            </a:r>
            <a:endParaRPr lang="en-US" sz="6600" b="1" baseline="0" dirty="0">
              <a:latin typeface="Sakkal Majalla" panose="02000000000000000000" pitchFamily="2" charset="-78"/>
              <a:cs typeface="Sakkal Majalla" panose="02000000000000000000" pitchFamily="2" charset="-78"/>
            </a:endParaRPr>
          </a:p>
        </p:txBody>
      </p:sp>
      <p:sp>
        <p:nvSpPr>
          <p:cNvPr id="5" name="Subtitle 2"/>
          <p:cNvSpPr txBox="1">
            <a:spLocks/>
          </p:cNvSpPr>
          <p:nvPr/>
        </p:nvSpPr>
        <p:spPr bwMode="auto">
          <a:xfrm>
            <a:off x="1478535" y="5876940"/>
            <a:ext cx="6400800" cy="720412"/>
          </a:xfrm>
          <a:prstGeom prst="rect">
            <a:avLst/>
          </a:prstGeom>
          <a:noFill/>
          <a:ln>
            <a:noFill/>
          </a:ln>
        </p:spPr>
        <p:txBody>
          <a:bodyPr vert="horz" wrap="square" lIns="91440" tIns="45720" rIns="91440" bIns="45720" numCol="1" anchor="t" anchorCtr="0" compatLnSpc="1">
            <a:prstTxWarp prst="textNoShape">
              <a:avLst/>
            </a:prstTxWarp>
          </a:bodyPr>
          <a:lstStyle>
            <a:lvl1pPr marL="0" indent="0" algn="ctr" rtl="0" eaLnBrk="0" fontAlgn="base" hangingPunct="0">
              <a:spcBef>
                <a:spcPct val="20000"/>
              </a:spcBef>
              <a:spcAft>
                <a:spcPct val="0"/>
              </a:spcAft>
              <a:buFont typeface="Arial" panose="020B0604020202020204" pitchFamily="34" charset="0"/>
              <a:buNone/>
              <a:defRPr sz="2800" kern="1200">
                <a:solidFill>
                  <a:schemeClr val="tx1"/>
                </a:solidFill>
                <a:latin typeface="Arial" pitchFamily="34" charset="0"/>
                <a:ea typeface="+mn-ea"/>
                <a:cs typeface="Arial" pitchFamily="34" charset="0"/>
              </a:defRPr>
            </a:lvl1pPr>
            <a:lvl2pPr marL="457200" indent="0" algn="ctr" rtl="0" eaLnBrk="0" fontAlgn="base" hangingPunct="0">
              <a:spcBef>
                <a:spcPct val="20000"/>
              </a:spcBef>
              <a:spcAft>
                <a:spcPct val="0"/>
              </a:spcAft>
              <a:buFont typeface="Arial" panose="020B0604020202020204" pitchFamily="34" charset="0"/>
              <a:buNone/>
              <a:defRPr sz="2400" kern="1200">
                <a:solidFill>
                  <a:schemeClr val="tx1">
                    <a:tint val="75000"/>
                  </a:schemeClr>
                </a:solidFill>
                <a:latin typeface="Arial" pitchFamily="34" charset="0"/>
                <a:ea typeface="+mn-ea"/>
                <a:cs typeface="Arial" pitchFamily="34" charset="0"/>
              </a:defRPr>
            </a:lvl2pPr>
            <a:lvl3pPr marL="914400" indent="0" algn="ctr" rtl="0" eaLnBrk="0" fontAlgn="base" hangingPunct="0">
              <a:spcBef>
                <a:spcPct val="20000"/>
              </a:spcBef>
              <a:spcAft>
                <a:spcPct val="0"/>
              </a:spcAft>
              <a:buFont typeface="Arial" panose="020B0604020202020204" pitchFamily="34" charset="0"/>
              <a:buNone/>
              <a:defRPr sz="2000" kern="1200">
                <a:solidFill>
                  <a:schemeClr val="tx1">
                    <a:tint val="75000"/>
                  </a:schemeClr>
                </a:solidFill>
                <a:latin typeface="Arial" pitchFamily="34" charset="0"/>
                <a:ea typeface="+mn-ea"/>
                <a:cs typeface="Arial" pitchFamily="34" charset="0"/>
              </a:defRPr>
            </a:lvl3pPr>
            <a:lvl4pPr marL="1371600" indent="0" algn="ctr" rtl="0" eaLnBrk="0" fontAlgn="base" hangingPunct="0">
              <a:spcBef>
                <a:spcPct val="20000"/>
              </a:spcBef>
              <a:spcAft>
                <a:spcPct val="0"/>
              </a:spcAft>
              <a:buFont typeface="Arial" panose="020B0604020202020204" pitchFamily="34" charset="0"/>
              <a:buNone/>
              <a:defRPr kern="1200">
                <a:solidFill>
                  <a:schemeClr val="tx1">
                    <a:tint val="75000"/>
                  </a:schemeClr>
                </a:solidFill>
                <a:latin typeface="Arial" pitchFamily="34" charset="0"/>
                <a:ea typeface="+mn-ea"/>
                <a:cs typeface="Arial" pitchFamily="34" charset="0"/>
              </a:defRPr>
            </a:lvl4pPr>
            <a:lvl5pPr marL="1828800" indent="0" algn="ctr" rtl="0" eaLnBrk="0" fontAlgn="base" hangingPunct="0">
              <a:spcBef>
                <a:spcPct val="20000"/>
              </a:spcBef>
              <a:spcAft>
                <a:spcPct val="0"/>
              </a:spcAft>
              <a:buFont typeface="Arial" panose="020B0604020202020204" pitchFamily="34" charset="0"/>
              <a:buNone/>
              <a:defRPr kern="1200">
                <a:solidFill>
                  <a:schemeClr val="tx1">
                    <a:tint val="75000"/>
                  </a:schemeClr>
                </a:solidFill>
                <a:latin typeface="Arial" pitchFamily="34" charset="0"/>
                <a:ea typeface="+mn-ea"/>
                <a:cs typeface="Arial" pitchFamily="34" charset="0"/>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rtl="1"/>
            <a:r>
              <a:rPr lang="en-US" altLang="en-US" dirty="0">
                <a:solidFill>
                  <a:srgbClr val="C00000"/>
                </a:solidFill>
                <a:latin typeface="Times New Roman" panose="02020603050405020304" pitchFamily="18" charset="0"/>
                <a:cs typeface="Sakkal Majalla" panose="02000000000000000000" pitchFamily="2" charset="-78"/>
              </a:rPr>
              <a:t>https://arabicthon.ksaa.gov.sa/</a:t>
            </a:r>
            <a:endParaRPr lang="en-GB" altLang="en-US" dirty="0">
              <a:solidFill>
                <a:srgbClr val="C00000"/>
              </a:solidFill>
              <a:latin typeface="Times New Roman" panose="02020603050405020304" pitchFamily="18" charset="0"/>
              <a:cs typeface="Sakkal Majalla" panose="02000000000000000000" pitchFamily="2" charset="-78"/>
            </a:endParaRPr>
          </a:p>
        </p:txBody>
      </p:sp>
      <p:sp>
        <p:nvSpPr>
          <p:cNvPr id="9" name="Subtitle 8">
            <a:extLst>
              <a:ext uri="{FF2B5EF4-FFF2-40B4-BE49-F238E27FC236}">
                <a16:creationId xmlns:a16="http://schemas.microsoft.com/office/drawing/2014/main" id="{921FEC03-CF7D-4FB1-BD83-441E7ACCEA8D}"/>
              </a:ext>
            </a:extLst>
          </p:cNvPr>
          <p:cNvSpPr>
            <a:spLocks noGrp="1"/>
          </p:cNvSpPr>
          <p:nvPr>
            <p:ph type="subTitle" idx="1"/>
          </p:nvPr>
        </p:nvSpPr>
        <p:spPr>
          <a:xfrm>
            <a:off x="1371600" y="3598075"/>
            <a:ext cx="6400800" cy="1752600"/>
          </a:xfrm>
        </p:spPr>
        <p:txBody>
          <a:bodyPr>
            <a:normAutofit/>
          </a:bodyPr>
          <a:lstStyle/>
          <a:p>
            <a:pPr>
              <a:tabLst>
                <a:tab pos="5284788" algn="l"/>
              </a:tabLst>
            </a:pPr>
            <a:r>
              <a:rPr lang="ar-EG" sz="4800" b="1" dirty="0">
                <a:solidFill>
                  <a:srgbClr val="FF0000"/>
                </a:solidFill>
                <a:latin typeface="Sakkal Majalla" panose="02000000000000000000" pitchFamily="2" charset="-78"/>
                <a:cs typeface="Sakkal Majalla" panose="02000000000000000000" pitchFamily="2" charset="-78"/>
              </a:rPr>
              <a:t>المُعتزّ بالله السَّعيد</a:t>
            </a:r>
          </a:p>
          <a:p>
            <a:pPr rtl="0"/>
            <a:r>
              <a:rPr lang="en-US" sz="2400" i="1" dirty="0">
                <a:solidFill>
                  <a:schemeClr val="tx1"/>
                </a:solidFill>
                <a:latin typeface="Times New Roman" pitchFamily="18" charset="0"/>
                <a:cs typeface="Traditional Arabic" pitchFamily="2" charset="-78"/>
                <a:hlinkClick r:id="rId5"/>
              </a:rPr>
              <a:t>moataz@cu.edu.eg</a:t>
            </a:r>
            <a:endParaRPr lang="en-US" sz="2400" i="1" dirty="0">
              <a:solidFill>
                <a:schemeClr val="tx1"/>
              </a:solidFill>
              <a:latin typeface="Times New Roman" pitchFamily="18" charset="0"/>
              <a:cs typeface="Traditional Arabic" pitchFamily="2" charset="-78"/>
            </a:endParaRPr>
          </a:p>
          <a:p>
            <a:endParaRPr lang="en-US" sz="2400" dirty="0"/>
          </a:p>
        </p:txBody>
      </p:sp>
      <p:pic>
        <p:nvPicPr>
          <p:cNvPr id="15" name="Audio 14">
            <a:hlinkClick r:id="" action="ppaction://media"/>
            <a:extLst>
              <a:ext uri="{FF2B5EF4-FFF2-40B4-BE49-F238E27FC236}">
                <a16:creationId xmlns:a16="http://schemas.microsoft.com/office/drawing/2014/main" id="{6DCB14C6-8964-FDD8-74DD-9C748EBB076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996"/>
    </mc:Choice>
    <mc:Fallback xmlns="">
      <p:transition spd="slow" advTm="89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عنصر نائب للتاريخ 3"/>
          <p:cNvSpPr>
            <a:spLocks noGrp="1"/>
          </p:cNvSpPr>
          <p:nvPr>
            <p:ph type="dt" sz="half" idx="10"/>
          </p:nvPr>
        </p:nvSpPr>
        <p:spPr/>
        <p:txBody>
          <a:bodyPr/>
          <a:lstStyle/>
          <a:p>
            <a:fld id="{0E410A3A-5893-4754-8DB6-21D7EEB8461C}" type="datetime3">
              <a:rPr lang="en-US" sz="1800" smtClean="0">
                <a:solidFill>
                  <a:schemeClr val="tx1"/>
                </a:solidFill>
              </a:rPr>
              <a:t>8 May 2022</a:t>
            </a:fld>
            <a:endParaRPr lang="en-US" sz="1800" dirty="0">
              <a:solidFill>
                <a:schemeClr val="tx1"/>
              </a:solidFill>
            </a:endParaRPr>
          </a:p>
        </p:txBody>
      </p:sp>
      <p:sp>
        <p:nvSpPr>
          <p:cNvPr id="145413" name="Rectangle 5"/>
          <p:cNvSpPr>
            <a:spLocks noChangeArrowheads="1"/>
          </p:cNvSpPr>
          <p:nvPr/>
        </p:nvSpPr>
        <p:spPr bwMode="auto">
          <a:xfrm>
            <a:off x="457200" y="499027"/>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نوع المسار والمجال</a:t>
            </a:r>
            <a:r>
              <a:rPr lang="ar-SA" sz="4400" b="1" dirty="0">
                <a:latin typeface="Sakkal Majalla" panose="02000000000000000000" pitchFamily="2" charset="-78"/>
                <a:cs typeface="Sakkal Majalla" panose="02000000000000000000" pitchFamily="2" charset="-78"/>
              </a:rPr>
              <a:t> </a:t>
            </a:r>
            <a:r>
              <a:rPr lang="ar-EG" sz="4400" b="1" dirty="0">
                <a:latin typeface="Sakkal Majalla" panose="02000000000000000000" pitchFamily="2" charset="-78"/>
                <a:cs typeface="Sakkal Majalla" panose="02000000000000000000" pitchFamily="2" charset="-78"/>
              </a:rPr>
              <a:t>-</a:t>
            </a:r>
            <a:endParaRPr lang="en-US" sz="4400" b="1" dirty="0">
              <a:latin typeface="Sakkal Majalla" panose="02000000000000000000" pitchFamily="2" charset="-78"/>
              <a:cs typeface="Sakkal Majalla" panose="02000000000000000000" pitchFamily="2" charset="-78"/>
            </a:endParaRPr>
          </a:p>
        </p:txBody>
      </p:sp>
      <p:sp>
        <p:nvSpPr>
          <p:cNvPr id="11" name="Rectangle 5">
            <a:extLst>
              <a:ext uri="{FF2B5EF4-FFF2-40B4-BE49-F238E27FC236}">
                <a16:creationId xmlns:a16="http://schemas.microsoft.com/office/drawing/2014/main" id="{E3203CEE-168E-637C-398E-6804D538602A}"/>
              </a:ext>
            </a:extLst>
          </p:cNvPr>
          <p:cNvSpPr>
            <a:spLocks noChangeArrowheads="1"/>
          </p:cNvSpPr>
          <p:nvPr/>
        </p:nvSpPr>
        <p:spPr bwMode="auto">
          <a:xfrm>
            <a:off x="457200" y="1439114"/>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نُبذة عن الهدف من المشروع -</a:t>
            </a:r>
            <a:endParaRPr lang="en-US" sz="4400" b="1" dirty="0">
              <a:latin typeface="Sakkal Majalla" panose="02000000000000000000" pitchFamily="2" charset="-78"/>
              <a:cs typeface="Sakkal Majalla" panose="02000000000000000000" pitchFamily="2" charset="-78"/>
            </a:endParaRPr>
          </a:p>
        </p:txBody>
      </p:sp>
      <p:sp>
        <p:nvSpPr>
          <p:cNvPr id="12" name="Rectangle 5">
            <a:extLst>
              <a:ext uri="{FF2B5EF4-FFF2-40B4-BE49-F238E27FC236}">
                <a16:creationId xmlns:a16="http://schemas.microsoft.com/office/drawing/2014/main" id="{25FF96A5-E362-DAC6-FF41-5390A023C136}"/>
              </a:ext>
            </a:extLst>
          </p:cNvPr>
          <p:cNvSpPr>
            <a:spLocks noChangeArrowheads="1"/>
          </p:cNvSpPr>
          <p:nvPr/>
        </p:nvSpPr>
        <p:spPr bwMode="auto">
          <a:xfrm>
            <a:off x="457200" y="2360572"/>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a:t>
            </a:r>
            <a:r>
              <a:rPr lang="ar-EG" sz="4400" b="1" dirty="0">
                <a:solidFill>
                  <a:prstClr val="black">
                    <a:hueOff val="0"/>
                    <a:satOff val="0"/>
                    <a:lumOff val="0"/>
                    <a:alphaOff val="0"/>
                  </a:prstClr>
                </a:solidFill>
                <a:latin typeface="Sakkal Majalla" panose="02000000000000000000" pitchFamily="2" charset="-78"/>
                <a:ea typeface="+mn-ea"/>
                <a:cs typeface="Sakkal Majalla" panose="02000000000000000000" pitchFamily="2" charset="-78"/>
              </a:rPr>
              <a:t>شرح المُشكلة المُستَهدَفة وآثارها</a:t>
            </a:r>
            <a:r>
              <a:rPr lang="ar-EG" sz="4400" b="1" dirty="0">
                <a:latin typeface="Sakkal Majalla" panose="02000000000000000000" pitchFamily="2" charset="-78"/>
                <a:cs typeface="Sakkal Majalla" panose="02000000000000000000" pitchFamily="2" charset="-78"/>
              </a:rPr>
              <a:t> -</a:t>
            </a:r>
            <a:endParaRPr lang="en-US" sz="4400" b="1" dirty="0">
              <a:latin typeface="Sakkal Majalla" panose="02000000000000000000" pitchFamily="2" charset="-78"/>
              <a:cs typeface="Sakkal Majalla" panose="02000000000000000000" pitchFamily="2" charset="-78"/>
            </a:endParaRPr>
          </a:p>
        </p:txBody>
      </p:sp>
      <p:sp>
        <p:nvSpPr>
          <p:cNvPr id="13" name="Rectangle 5">
            <a:extLst>
              <a:ext uri="{FF2B5EF4-FFF2-40B4-BE49-F238E27FC236}">
                <a16:creationId xmlns:a16="http://schemas.microsoft.com/office/drawing/2014/main" id="{847329C2-8ACC-5C08-60EF-C24F9F65C241}"/>
              </a:ext>
            </a:extLst>
          </p:cNvPr>
          <p:cNvSpPr>
            <a:spLocks noChangeArrowheads="1"/>
          </p:cNvSpPr>
          <p:nvPr/>
        </p:nvSpPr>
        <p:spPr bwMode="auto">
          <a:xfrm>
            <a:off x="457200" y="3318169"/>
            <a:ext cx="8229600" cy="792087"/>
          </a:xfrm>
          <a:prstGeom prst="rect">
            <a:avLst/>
          </a:prstGeom>
          <a:solidFill>
            <a:srgbClr val="E98CF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شرح الحلّ المُقتَرَح -</a:t>
            </a:r>
            <a:endParaRPr lang="en-US" sz="4400" b="1" dirty="0">
              <a:latin typeface="Sakkal Majalla" panose="02000000000000000000" pitchFamily="2" charset="-78"/>
              <a:cs typeface="Sakkal Majalla" panose="02000000000000000000" pitchFamily="2" charset="-78"/>
            </a:endParaRPr>
          </a:p>
        </p:txBody>
      </p:sp>
      <p:sp>
        <p:nvSpPr>
          <p:cNvPr id="14" name="Rectangle 5">
            <a:extLst>
              <a:ext uri="{FF2B5EF4-FFF2-40B4-BE49-F238E27FC236}">
                <a16:creationId xmlns:a16="http://schemas.microsoft.com/office/drawing/2014/main" id="{FF19D4F2-B4FE-B153-B756-B98559B191FF}"/>
              </a:ext>
            </a:extLst>
          </p:cNvPr>
          <p:cNvSpPr>
            <a:spLocks noChangeArrowheads="1"/>
          </p:cNvSpPr>
          <p:nvPr/>
        </p:nvSpPr>
        <p:spPr bwMode="auto">
          <a:xfrm>
            <a:off x="457200" y="4219458"/>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a:t>
            </a:r>
            <a:r>
              <a:rPr lang="ar-EG" sz="4400" b="1" kern="1200" dirty="0">
                <a:solidFill>
                  <a:prstClr val="black">
                    <a:hueOff val="0"/>
                    <a:satOff val="0"/>
                    <a:lumOff val="0"/>
                    <a:alphaOff val="0"/>
                  </a:prstClr>
                </a:solidFill>
                <a:latin typeface="Sakkal Majalla" panose="02000000000000000000" pitchFamily="2" charset="-78"/>
                <a:ea typeface="+mn-ea"/>
                <a:cs typeface="Sakkal Majalla" panose="02000000000000000000" pitchFamily="2" charset="-78"/>
              </a:rPr>
              <a:t>البيانات المُراد استخدامها في المشروع</a:t>
            </a:r>
            <a:r>
              <a:rPr lang="ar-EG" sz="4400" b="1" dirty="0">
                <a:latin typeface="Sakkal Majalla" panose="02000000000000000000" pitchFamily="2" charset="-78"/>
                <a:cs typeface="Sakkal Majalla" panose="02000000000000000000" pitchFamily="2" charset="-78"/>
              </a:rPr>
              <a:t> -</a:t>
            </a:r>
            <a:endParaRPr lang="en-US" sz="4400" b="1" dirty="0">
              <a:latin typeface="Sakkal Majalla" panose="02000000000000000000" pitchFamily="2" charset="-78"/>
              <a:cs typeface="Sakkal Majalla" panose="02000000000000000000" pitchFamily="2" charset="-78"/>
            </a:endParaRPr>
          </a:p>
        </p:txBody>
      </p:sp>
      <p:sp>
        <p:nvSpPr>
          <p:cNvPr id="15" name="Rectangle 5">
            <a:extLst>
              <a:ext uri="{FF2B5EF4-FFF2-40B4-BE49-F238E27FC236}">
                <a16:creationId xmlns:a16="http://schemas.microsoft.com/office/drawing/2014/main" id="{2DEBB0EA-4BF9-F8EA-C9F1-BEA2605AB2B6}"/>
              </a:ext>
            </a:extLst>
          </p:cNvPr>
          <p:cNvSpPr>
            <a:spLocks noChangeArrowheads="1"/>
          </p:cNvSpPr>
          <p:nvPr/>
        </p:nvSpPr>
        <p:spPr bwMode="auto">
          <a:xfrm>
            <a:off x="457200" y="5155728"/>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a:t>
            </a:r>
            <a:r>
              <a:rPr lang="ar-EG" sz="4400" b="1" kern="1200" dirty="0">
                <a:latin typeface="Sakkal Majalla" panose="02000000000000000000" pitchFamily="2" charset="-78"/>
                <a:cs typeface="Sakkal Majalla" panose="02000000000000000000" pitchFamily="2" charset="-78"/>
              </a:rPr>
              <a:t>مُقدّم المشروع</a:t>
            </a:r>
            <a:r>
              <a:rPr lang="ar-EG" sz="4400" b="1" dirty="0">
                <a:latin typeface="Sakkal Majalla" panose="02000000000000000000" pitchFamily="2" charset="-78"/>
                <a:cs typeface="Sakkal Majalla" panose="02000000000000000000" pitchFamily="2" charset="-78"/>
              </a:rPr>
              <a:t> -</a:t>
            </a:r>
            <a:endParaRPr lang="en-US" sz="4400" b="1" dirty="0">
              <a:latin typeface="Sakkal Majalla" panose="02000000000000000000" pitchFamily="2" charset="-78"/>
              <a:cs typeface="Sakkal Majalla" panose="02000000000000000000" pitchFamily="2" charset="-78"/>
            </a:endParaRPr>
          </a:p>
        </p:txBody>
      </p:sp>
      <p:pic>
        <p:nvPicPr>
          <p:cNvPr id="3" name="Audio 2">
            <a:hlinkClick r:id="" action="ppaction://media"/>
            <a:extLst>
              <a:ext uri="{FF2B5EF4-FFF2-40B4-BE49-F238E27FC236}">
                <a16:creationId xmlns:a16="http://schemas.microsoft.com/office/drawing/2014/main" id="{C65EDD55-B275-C8B4-592D-4092AF5B2DF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77004655"/>
      </p:ext>
    </p:extLst>
  </p:cSld>
  <p:clrMapOvr>
    <a:masterClrMapping/>
  </p:clrMapOvr>
  <mc:AlternateContent xmlns:mc="http://schemas.openxmlformats.org/markup-compatibility/2006" xmlns:p14="http://schemas.microsoft.com/office/powerpoint/2010/main">
    <mc:Choice Requires="p14">
      <p:transition spd="slow" p14:dur="2000" advTm="3067"/>
    </mc:Choice>
    <mc:Fallback xmlns="">
      <p:transition spd="slow" advTm="30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p:cNvSpPr>
            <a:spLocks noGrp="1"/>
          </p:cNvSpPr>
          <p:nvPr>
            <p:ph type="title"/>
          </p:nvPr>
        </p:nvSpPr>
        <p:spPr/>
        <p:txBody>
          <a:bodyPr>
            <a:noAutofit/>
          </a:bodyPr>
          <a:lstStyle/>
          <a:p>
            <a:pPr algn="ctr"/>
            <a:r>
              <a:rPr lang="ar-EG" sz="4800" b="1" dirty="0">
                <a:latin typeface="Sakkal Majalla" panose="02000000000000000000" pitchFamily="2" charset="-78"/>
                <a:cs typeface="Sakkal Majalla" panose="02000000000000000000" pitchFamily="2" charset="-78"/>
              </a:rPr>
              <a:t>- شرح الحلّ المُقتَرَح</a:t>
            </a:r>
            <a:r>
              <a:rPr lang="ar-SA" sz="4800" b="1" dirty="0">
                <a:latin typeface="Sakkal Majalla" panose="02000000000000000000" pitchFamily="2" charset="-78"/>
                <a:cs typeface="Sakkal Majalla" panose="02000000000000000000" pitchFamily="2" charset="-78"/>
              </a:rPr>
              <a:t> </a:t>
            </a:r>
            <a:r>
              <a:rPr lang="ar-EG" sz="4800" b="1" dirty="0">
                <a:latin typeface="Sakkal Majalla" panose="02000000000000000000" pitchFamily="2" charset="-78"/>
                <a:cs typeface="Sakkal Majalla" panose="02000000000000000000" pitchFamily="2" charset="-78"/>
              </a:rPr>
              <a:t>-</a:t>
            </a:r>
            <a:endParaRPr lang="en-US" sz="4800" b="1" dirty="0">
              <a:latin typeface="Sakkal Majalla" panose="02000000000000000000" pitchFamily="2" charset="-78"/>
              <a:cs typeface="Sakkal Majalla" panose="02000000000000000000" pitchFamily="2" charset="-78"/>
            </a:endParaRPr>
          </a:p>
        </p:txBody>
      </p:sp>
      <p:sp>
        <p:nvSpPr>
          <p:cNvPr id="3" name="عنصر نائب للمحتوى 2"/>
          <p:cNvSpPr>
            <a:spLocks noGrp="1"/>
          </p:cNvSpPr>
          <p:nvPr>
            <p:ph idx="1"/>
          </p:nvPr>
        </p:nvSpPr>
        <p:spPr>
          <a:xfrm>
            <a:off x="457200" y="1556792"/>
            <a:ext cx="8229600" cy="4569371"/>
          </a:xfrm>
        </p:spPr>
        <p:txBody>
          <a:bodyPr>
            <a:noAutofit/>
          </a:bodyPr>
          <a:lstStyle/>
          <a:p>
            <a:pPr>
              <a:lnSpc>
                <a:spcPct val="107000"/>
              </a:lnSpc>
              <a:spcAft>
                <a:spcPts val="800"/>
              </a:spcAft>
            </a:pPr>
            <a:r>
              <a:rPr lang="ar-SA" sz="2800" dirty="0">
                <a:latin typeface="Sakkal Majalla" panose="02000000000000000000" pitchFamily="2" charset="-78"/>
                <a:cs typeface="Sakkal Majalla" panose="02000000000000000000" pitchFamily="2" charset="-78"/>
              </a:rPr>
              <a:t>يعتمدُ الباحثُ على تقنيات النَّحو العدديّ (</a:t>
            </a:r>
            <a:r>
              <a:rPr lang="en-US" sz="2800" dirty="0">
                <a:latin typeface="Sakkal Majalla" panose="02000000000000000000" pitchFamily="2" charset="-78"/>
                <a:cs typeface="Sakkal Majalla" panose="02000000000000000000" pitchFamily="2" charset="-78"/>
              </a:rPr>
              <a:t>N-gram</a:t>
            </a:r>
            <a:r>
              <a:rPr lang="ar-SA" sz="2800" dirty="0">
                <a:latin typeface="Sakkal Majalla" panose="02000000000000000000" pitchFamily="2" charset="-78"/>
                <a:cs typeface="Sakkal Majalla" panose="02000000000000000000" pitchFamily="2" charset="-78"/>
              </a:rPr>
              <a:t>)؛ حيثُ سيقومُ أوَّلًا بتنقية مادَّة المُدوَّنة من المحارف غير العربيَّة، ثُمَّ سيقومُ بمُعالَجَتِها باستخدام أدواتٍ مُعالجة النَّحو الأحاديّ (1-</a:t>
            </a:r>
            <a:r>
              <a:rPr lang="en-US" sz="2800" dirty="0">
                <a:latin typeface="Sakkal Majalla" panose="02000000000000000000" pitchFamily="2" charset="-78"/>
                <a:cs typeface="Sakkal Majalla" panose="02000000000000000000" pitchFamily="2" charset="-78"/>
              </a:rPr>
              <a:t>gram</a:t>
            </a:r>
            <a:r>
              <a:rPr lang="ar-SA" sz="2800" dirty="0">
                <a:latin typeface="Sakkal Majalla" panose="02000000000000000000" pitchFamily="2" charset="-78"/>
                <a:cs typeface="Sakkal Majalla" panose="02000000000000000000" pitchFamily="2" charset="-78"/>
              </a:rPr>
              <a:t>) لاستخلاص الكلمات ودورانها في المُدوَّنة، وباستخدام النَّحو الثُّنائيّ (2-</a:t>
            </a:r>
            <a:r>
              <a:rPr lang="en-US" sz="2800" dirty="0">
                <a:latin typeface="Sakkal Majalla" panose="02000000000000000000" pitchFamily="2" charset="-78"/>
                <a:cs typeface="Sakkal Majalla" panose="02000000000000000000" pitchFamily="2" charset="-78"/>
              </a:rPr>
              <a:t>gram</a:t>
            </a:r>
            <a:r>
              <a:rPr lang="ar-SA" sz="2800" dirty="0">
                <a:latin typeface="Sakkal Majalla" panose="02000000000000000000" pitchFamily="2" charset="-78"/>
                <a:cs typeface="Sakkal Majalla" panose="02000000000000000000" pitchFamily="2" charset="-78"/>
              </a:rPr>
              <a:t>) والثُّلاثيّ (3-</a:t>
            </a:r>
            <a:r>
              <a:rPr lang="en-US" sz="2800" dirty="0">
                <a:latin typeface="Sakkal Majalla" panose="02000000000000000000" pitchFamily="2" charset="-78"/>
                <a:cs typeface="Sakkal Majalla" panose="02000000000000000000" pitchFamily="2" charset="-78"/>
              </a:rPr>
              <a:t>gram</a:t>
            </a:r>
            <a:r>
              <a:rPr lang="ar-SA" sz="2800" dirty="0">
                <a:latin typeface="Sakkal Majalla" panose="02000000000000000000" pitchFamily="2" charset="-78"/>
                <a:cs typeface="Sakkal Majalla" panose="02000000000000000000" pitchFamily="2" charset="-78"/>
              </a:rPr>
              <a:t>) لاستخلاص المُتلازمات والمُتصاحبات الثُّنائيَّة والثُّلاثيَّة. ستخضعُ المادَّة المُستَخلَصة لمُعالجاتٍ حاسوبيَّة ولُغويَّة وإحصائيَّة، باستخدام أدواتٍ خاصَّة عبرَ مُحرّر النُّصُوص (</a:t>
            </a:r>
            <a:r>
              <a:rPr lang="en-US" sz="2800" dirty="0">
                <a:latin typeface="Sakkal Majalla" panose="02000000000000000000" pitchFamily="2" charset="-78"/>
                <a:cs typeface="Sakkal Majalla" panose="02000000000000000000" pitchFamily="2" charset="-78"/>
              </a:rPr>
              <a:t>Notepad</a:t>
            </a:r>
            <a:r>
              <a:rPr lang="ar-SA" sz="2800" dirty="0">
                <a:latin typeface="Sakkal Majalla" panose="02000000000000000000" pitchFamily="2" charset="-78"/>
                <a:cs typeface="Sakkal Majalla" panose="02000000000000000000" pitchFamily="2" charset="-78"/>
              </a:rPr>
              <a:t>++)؛ حيثُ يعتمدُ الباحثُ على قياس أطوال الكلمات وتحديد الضَّمائم والسَّوابق (بمقدار ثلاثة حروف في أوَّل الكلمة) واللَّواحق (بمقدار ثلاثة حروف في نهاية الكلمة).</a:t>
            </a:r>
            <a:endParaRPr lang="en-US" sz="2800" dirty="0">
              <a:latin typeface="Sakkal Majalla" panose="02000000000000000000" pitchFamily="2" charset="-78"/>
              <a:cs typeface="Sakkal Majalla" panose="02000000000000000000" pitchFamily="2" charset="-78"/>
            </a:endParaRPr>
          </a:p>
        </p:txBody>
      </p:sp>
      <p:sp>
        <p:nvSpPr>
          <p:cNvPr id="4" name="عنصر نائب للتاريخ 3"/>
          <p:cNvSpPr>
            <a:spLocks noGrp="1"/>
          </p:cNvSpPr>
          <p:nvPr>
            <p:ph type="dt" sz="half" idx="10"/>
          </p:nvPr>
        </p:nvSpPr>
        <p:spPr/>
        <p:txBody>
          <a:bodyPr/>
          <a:lstStyle/>
          <a:p>
            <a:fld id="{5E86A065-12C4-4C9F-A331-B53091500574}" type="datetime3">
              <a:rPr lang="en-US" sz="1800" smtClean="0">
                <a:solidFill>
                  <a:schemeClr val="tx1"/>
                </a:solidFill>
              </a:rPr>
              <a:t>8 May 2022</a:t>
            </a:fld>
            <a:endParaRPr lang="ar-SA" dirty="0">
              <a:solidFill>
                <a:schemeClr val="tx1"/>
              </a:solidFill>
            </a:endParaRPr>
          </a:p>
        </p:txBody>
      </p:sp>
      <p:pic>
        <p:nvPicPr>
          <p:cNvPr id="18" name="Audio 17">
            <a:hlinkClick r:id="" action="ppaction://media"/>
            <a:extLst>
              <a:ext uri="{FF2B5EF4-FFF2-40B4-BE49-F238E27FC236}">
                <a16:creationId xmlns:a16="http://schemas.microsoft.com/office/drawing/2014/main" id="{2B4C8BFB-A221-8842-3529-26BBBB5E268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4241789821"/>
      </p:ext>
    </p:extLst>
  </p:cSld>
  <p:clrMapOvr>
    <a:masterClrMapping/>
  </p:clrMapOvr>
  <mc:AlternateContent xmlns:mc="http://schemas.openxmlformats.org/markup-compatibility/2006" xmlns:p14="http://schemas.microsoft.com/office/powerpoint/2010/main">
    <mc:Choice Requires="p14">
      <p:transition spd="slow" p14:dur="2000" advTm="31821"/>
    </mc:Choice>
    <mc:Fallback xmlns="">
      <p:transition spd="slow" advTm="318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p:cNvSpPr>
            <a:spLocks noGrp="1"/>
          </p:cNvSpPr>
          <p:nvPr>
            <p:ph type="title"/>
          </p:nvPr>
        </p:nvSpPr>
        <p:spPr/>
        <p:txBody>
          <a:bodyPr>
            <a:noAutofit/>
          </a:bodyPr>
          <a:lstStyle/>
          <a:p>
            <a:pPr algn="ctr"/>
            <a:r>
              <a:rPr lang="ar-EG" sz="4800" b="1" dirty="0">
                <a:latin typeface="Sakkal Majalla" panose="02000000000000000000" pitchFamily="2" charset="-78"/>
                <a:cs typeface="Sakkal Majalla" panose="02000000000000000000" pitchFamily="2" charset="-78"/>
              </a:rPr>
              <a:t>- شرح الحلّ المُقتَرَح</a:t>
            </a:r>
            <a:r>
              <a:rPr lang="ar-SA" sz="4800" b="1" dirty="0">
                <a:latin typeface="Sakkal Majalla" panose="02000000000000000000" pitchFamily="2" charset="-78"/>
                <a:cs typeface="Sakkal Majalla" panose="02000000000000000000" pitchFamily="2" charset="-78"/>
              </a:rPr>
              <a:t> </a:t>
            </a:r>
            <a:r>
              <a:rPr lang="ar-EG" sz="4800" b="1" dirty="0">
                <a:latin typeface="Sakkal Majalla" panose="02000000000000000000" pitchFamily="2" charset="-78"/>
                <a:cs typeface="Sakkal Majalla" panose="02000000000000000000" pitchFamily="2" charset="-78"/>
              </a:rPr>
              <a:t>-</a:t>
            </a:r>
            <a:endParaRPr lang="en-US" sz="4800" b="1" dirty="0">
              <a:latin typeface="Sakkal Majalla" panose="02000000000000000000" pitchFamily="2" charset="-78"/>
              <a:cs typeface="Sakkal Majalla" panose="02000000000000000000" pitchFamily="2" charset="-78"/>
            </a:endParaRPr>
          </a:p>
        </p:txBody>
      </p:sp>
      <p:sp>
        <p:nvSpPr>
          <p:cNvPr id="4" name="عنصر نائب للتاريخ 3"/>
          <p:cNvSpPr>
            <a:spLocks noGrp="1"/>
          </p:cNvSpPr>
          <p:nvPr>
            <p:ph type="dt" sz="half" idx="10"/>
          </p:nvPr>
        </p:nvSpPr>
        <p:spPr/>
        <p:txBody>
          <a:bodyPr/>
          <a:lstStyle/>
          <a:p>
            <a:fld id="{5E86A065-12C4-4C9F-A331-B53091500574}" type="datetime3">
              <a:rPr lang="en-US" sz="1800" smtClean="0">
                <a:solidFill>
                  <a:schemeClr val="tx1"/>
                </a:solidFill>
              </a:rPr>
              <a:t>8 May 2022</a:t>
            </a:fld>
            <a:endParaRPr lang="ar-SA" dirty="0">
              <a:solidFill>
                <a:schemeClr val="tx1"/>
              </a:solidFill>
            </a:endParaRPr>
          </a:p>
        </p:txBody>
      </p:sp>
      <p:pic>
        <p:nvPicPr>
          <p:cNvPr id="6" name="Picture 5" descr="Table&#10;&#10;Description automatically generated with medium confidence">
            <a:extLst>
              <a:ext uri="{FF2B5EF4-FFF2-40B4-BE49-F238E27FC236}">
                <a16:creationId xmlns:a16="http://schemas.microsoft.com/office/drawing/2014/main" id="{E38B1E21-AC3A-AE42-B8D5-20863BD1639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504" y="1706562"/>
            <a:ext cx="8928992" cy="3444875"/>
          </a:xfrm>
          <a:prstGeom prst="rect">
            <a:avLst/>
          </a:prstGeom>
        </p:spPr>
      </p:pic>
      <p:pic>
        <p:nvPicPr>
          <p:cNvPr id="5" name="Audio 4">
            <a:hlinkClick r:id="" action="ppaction://media"/>
            <a:extLst>
              <a:ext uri="{FF2B5EF4-FFF2-40B4-BE49-F238E27FC236}">
                <a16:creationId xmlns:a16="http://schemas.microsoft.com/office/drawing/2014/main" id="{782E80BA-11AC-0708-140B-7FC6D0E8287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633954348"/>
      </p:ext>
    </p:extLst>
  </p:cSld>
  <p:clrMapOvr>
    <a:masterClrMapping/>
  </p:clrMapOvr>
  <mc:AlternateContent xmlns:mc="http://schemas.openxmlformats.org/markup-compatibility/2006">
    <mc:Choice xmlns:p14="http://schemas.microsoft.com/office/powerpoint/2010/main" Requires="p14">
      <p:transition spd="slow" p14:dur="2000" advTm="6796"/>
    </mc:Choice>
    <mc:Fallback>
      <p:transition spd="slow" advTm="67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p:cNvSpPr>
            <a:spLocks noGrp="1"/>
          </p:cNvSpPr>
          <p:nvPr>
            <p:ph type="title"/>
          </p:nvPr>
        </p:nvSpPr>
        <p:spPr/>
        <p:txBody>
          <a:bodyPr>
            <a:noAutofit/>
          </a:bodyPr>
          <a:lstStyle/>
          <a:p>
            <a:pPr algn="ctr"/>
            <a:r>
              <a:rPr lang="ar-EG" sz="4800" b="1" dirty="0">
                <a:latin typeface="Sakkal Majalla" panose="02000000000000000000" pitchFamily="2" charset="-78"/>
                <a:cs typeface="Sakkal Majalla" panose="02000000000000000000" pitchFamily="2" charset="-78"/>
              </a:rPr>
              <a:t>- شرح الحلّ المُقتَرَح</a:t>
            </a:r>
            <a:r>
              <a:rPr lang="ar-SA" sz="4800" b="1" dirty="0">
                <a:latin typeface="Sakkal Majalla" panose="02000000000000000000" pitchFamily="2" charset="-78"/>
                <a:cs typeface="Sakkal Majalla" panose="02000000000000000000" pitchFamily="2" charset="-78"/>
              </a:rPr>
              <a:t> </a:t>
            </a:r>
            <a:r>
              <a:rPr lang="ar-EG" sz="4800" b="1" dirty="0">
                <a:latin typeface="Sakkal Majalla" panose="02000000000000000000" pitchFamily="2" charset="-78"/>
                <a:cs typeface="Sakkal Majalla" panose="02000000000000000000" pitchFamily="2" charset="-78"/>
              </a:rPr>
              <a:t>-</a:t>
            </a:r>
            <a:endParaRPr lang="en-US" sz="4800" b="1" dirty="0">
              <a:latin typeface="Sakkal Majalla" panose="02000000000000000000" pitchFamily="2" charset="-78"/>
              <a:cs typeface="Sakkal Majalla" panose="02000000000000000000" pitchFamily="2" charset="-78"/>
            </a:endParaRPr>
          </a:p>
        </p:txBody>
      </p:sp>
      <p:sp>
        <p:nvSpPr>
          <p:cNvPr id="4" name="عنصر نائب للتاريخ 3"/>
          <p:cNvSpPr>
            <a:spLocks noGrp="1"/>
          </p:cNvSpPr>
          <p:nvPr>
            <p:ph type="dt" sz="half" idx="10"/>
          </p:nvPr>
        </p:nvSpPr>
        <p:spPr/>
        <p:txBody>
          <a:bodyPr/>
          <a:lstStyle/>
          <a:p>
            <a:fld id="{5E86A065-12C4-4C9F-A331-B53091500574}" type="datetime3">
              <a:rPr lang="en-US" sz="1800" smtClean="0">
                <a:solidFill>
                  <a:schemeClr val="tx1"/>
                </a:solidFill>
              </a:rPr>
              <a:t>8 May 2022</a:t>
            </a:fld>
            <a:endParaRPr lang="ar-SA" dirty="0">
              <a:solidFill>
                <a:schemeClr val="tx1"/>
              </a:solidFill>
            </a:endParaRPr>
          </a:p>
        </p:txBody>
      </p:sp>
      <p:pic>
        <p:nvPicPr>
          <p:cNvPr id="5" name="Picture 4" descr="Table&#10;&#10;Description automatically generated with low confidence">
            <a:extLst>
              <a:ext uri="{FF2B5EF4-FFF2-40B4-BE49-F238E27FC236}">
                <a16:creationId xmlns:a16="http://schemas.microsoft.com/office/drawing/2014/main" id="{F037C941-23D3-EF41-2C32-40DACDAC6F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64656" y="1333808"/>
            <a:ext cx="3214688" cy="5399186"/>
          </a:xfrm>
          <a:prstGeom prst="rect">
            <a:avLst/>
          </a:prstGeom>
        </p:spPr>
      </p:pic>
      <p:pic>
        <p:nvPicPr>
          <p:cNvPr id="3" name="Audio 2">
            <a:hlinkClick r:id="" action="ppaction://media"/>
            <a:extLst>
              <a:ext uri="{FF2B5EF4-FFF2-40B4-BE49-F238E27FC236}">
                <a16:creationId xmlns:a16="http://schemas.microsoft.com/office/drawing/2014/main" id="{AB506E41-0829-03F8-23C6-1A3D241348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194986861"/>
      </p:ext>
    </p:extLst>
  </p:cSld>
  <p:clrMapOvr>
    <a:masterClrMapping/>
  </p:clrMapOvr>
  <mc:AlternateContent xmlns:mc="http://schemas.openxmlformats.org/markup-compatibility/2006">
    <mc:Choice xmlns:p14="http://schemas.microsoft.com/office/powerpoint/2010/main" Requires="p14">
      <p:transition spd="slow" p14:dur="2000" advTm="2629"/>
    </mc:Choice>
    <mc:Fallback>
      <p:transition spd="slow" advTm="26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p:cNvSpPr>
            <a:spLocks noGrp="1"/>
          </p:cNvSpPr>
          <p:nvPr>
            <p:ph type="title"/>
          </p:nvPr>
        </p:nvSpPr>
        <p:spPr/>
        <p:txBody>
          <a:bodyPr>
            <a:noAutofit/>
          </a:bodyPr>
          <a:lstStyle/>
          <a:p>
            <a:pPr algn="ctr"/>
            <a:r>
              <a:rPr lang="ar-EG" sz="4800" b="1" dirty="0">
                <a:latin typeface="Sakkal Majalla" panose="02000000000000000000" pitchFamily="2" charset="-78"/>
                <a:cs typeface="Sakkal Majalla" panose="02000000000000000000" pitchFamily="2" charset="-78"/>
              </a:rPr>
              <a:t>- شرح الحلّ المُقتَرَح</a:t>
            </a:r>
            <a:r>
              <a:rPr lang="ar-SA" sz="4800" b="1" dirty="0">
                <a:latin typeface="Sakkal Majalla" panose="02000000000000000000" pitchFamily="2" charset="-78"/>
                <a:cs typeface="Sakkal Majalla" panose="02000000000000000000" pitchFamily="2" charset="-78"/>
              </a:rPr>
              <a:t> </a:t>
            </a:r>
            <a:r>
              <a:rPr lang="ar-EG" sz="4800" b="1" dirty="0">
                <a:latin typeface="Sakkal Majalla" panose="02000000000000000000" pitchFamily="2" charset="-78"/>
                <a:cs typeface="Sakkal Majalla" panose="02000000000000000000" pitchFamily="2" charset="-78"/>
              </a:rPr>
              <a:t>-</a:t>
            </a:r>
            <a:endParaRPr lang="en-US" sz="4800" b="1" dirty="0">
              <a:latin typeface="Sakkal Majalla" panose="02000000000000000000" pitchFamily="2" charset="-78"/>
              <a:cs typeface="Sakkal Majalla" panose="02000000000000000000" pitchFamily="2" charset="-78"/>
            </a:endParaRPr>
          </a:p>
        </p:txBody>
      </p:sp>
      <p:sp>
        <p:nvSpPr>
          <p:cNvPr id="4" name="عنصر نائب للتاريخ 3"/>
          <p:cNvSpPr>
            <a:spLocks noGrp="1"/>
          </p:cNvSpPr>
          <p:nvPr>
            <p:ph type="dt" sz="half" idx="10"/>
          </p:nvPr>
        </p:nvSpPr>
        <p:spPr/>
        <p:txBody>
          <a:bodyPr/>
          <a:lstStyle/>
          <a:p>
            <a:fld id="{5E86A065-12C4-4C9F-A331-B53091500574}" type="datetime3">
              <a:rPr lang="en-US" sz="1800" smtClean="0">
                <a:solidFill>
                  <a:schemeClr val="tx1"/>
                </a:solidFill>
              </a:rPr>
              <a:t>8 May 2022</a:t>
            </a:fld>
            <a:endParaRPr lang="ar-SA" dirty="0">
              <a:solidFill>
                <a:schemeClr val="tx1"/>
              </a:solidFill>
            </a:endParaRPr>
          </a:p>
        </p:txBody>
      </p:sp>
      <p:pic>
        <p:nvPicPr>
          <p:cNvPr id="6" name="Picture 5" descr="A picture containing table&#10;&#10;Description automatically generated">
            <a:extLst>
              <a:ext uri="{FF2B5EF4-FFF2-40B4-BE49-F238E27FC236}">
                <a16:creationId xmlns:a16="http://schemas.microsoft.com/office/drawing/2014/main" id="{697848A4-1AC6-7650-EE4B-220470E11B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12343" y="1321320"/>
            <a:ext cx="3919314" cy="5262042"/>
          </a:xfrm>
          <a:prstGeom prst="rect">
            <a:avLst/>
          </a:prstGeom>
        </p:spPr>
      </p:pic>
      <p:pic>
        <p:nvPicPr>
          <p:cNvPr id="3" name="Audio 2">
            <a:hlinkClick r:id="" action="ppaction://media"/>
            <a:extLst>
              <a:ext uri="{FF2B5EF4-FFF2-40B4-BE49-F238E27FC236}">
                <a16:creationId xmlns:a16="http://schemas.microsoft.com/office/drawing/2014/main" id="{F5A66509-9BF0-E984-B878-00CEB73504B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996534949"/>
      </p:ext>
    </p:extLst>
  </p:cSld>
  <p:clrMapOvr>
    <a:masterClrMapping/>
  </p:clrMapOvr>
  <mc:AlternateContent xmlns:mc="http://schemas.openxmlformats.org/markup-compatibility/2006">
    <mc:Choice xmlns:p14="http://schemas.microsoft.com/office/powerpoint/2010/main" Requires="p14">
      <p:transition spd="slow" p14:dur="2000" advTm="1420"/>
    </mc:Choice>
    <mc:Fallback>
      <p:transition spd="slow" advTm="14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p:cNvSpPr>
            <a:spLocks noGrp="1"/>
          </p:cNvSpPr>
          <p:nvPr>
            <p:ph type="title"/>
          </p:nvPr>
        </p:nvSpPr>
        <p:spPr/>
        <p:txBody>
          <a:bodyPr>
            <a:noAutofit/>
          </a:bodyPr>
          <a:lstStyle/>
          <a:p>
            <a:pPr algn="ctr"/>
            <a:r>
              <a:rPr lang="ar-EG" sz="4800" b="1" dirty="0">
                <a:latin typeface="Sakkal Majalla" panose="02000000000000000000" pitchFamily="2" charset="-78"/>
                <a:cs typeface="Sakkal Majalla" panose="02000000000000000000" pitchFamily="2" charset="-78"/>
              </a:rPr>
              <a:t>- شرح الحلّ المُقتَرَح</a:t>
            </a:r>
            <a:r>
              <a:rPr lang="ar-SA" sz="4800" b="1" dirty="0">
                <a:latin typeface="Sakkal Majalla" panose="02000000000000000000" pitchFamily="2" charset="-78"/>
                <a:cs typeface="Sakkal Majalla" panose="02000000000000000000" pitchFamily="2" charset="-78"/>
              </a:rPr>
              <a:t> </a:t>
            </a:r>
            <a:r>
              <a:rPr lang="ar-EG" sz="4800" b="1" dirty="0">
                <a:latin typeface="Sakkal Majalla" panose="02000000000000000000" pitchFamily="2" charset="-78"/>
                <a:cs typeface="Sakkal Majalla" panose="02000000000000000000" pitchFamily="2" charset="-78"/>
              </a:rPr>
              <a:t>-</a:t>
            </a:r>
            <a:endParaRPr lang="en-US" sz="4800" b="1" dirty="0">
              <a:latin typeface="Sakkal Majalla" panose="02000000000000000000" pitchFamily="2" charset="-78"/>
              <a:cs typeface="Sakkal Majalla" panose="02000000000000000000" pitchFamily="2" charset="-78"/>
            </a:endParaRPr>
          </a:p>
        </p:txBody>
      </p:sp>
      <p:sp>
        <p:nvSpPr>
          <p:cNvPr id="4" name="عنصر نائب للتاريخ 3"/>
          <p:cNvSpPr>
            <a:spLocks noGrp="1"/>
          </p:cNvSpPr>
          <p:nvPr>
            <p:ph type="dt" sz="half" idx="10"/>
          </p:nvPr>
        </p:nvSpPr>
        <p:spPr/>
        <p:txBody>
          <a:bodyPr/>
          <a:lstStyle/>
          <a:p>
            <a:fld id="{5E86A065-12C4-4C9F-A331-B53091500574}" type="datetime3">
              <a:rPr lang="en-US" sz="1800" smtClean="0">
                <a:solidFill>
                  <a:schemeClr val="tx1"/>
                </a:solidFill>
              </a:rPr>
              <a:t>8 May 2022</a:t>
            </a:fld>
            <a:endParaRPr lang="ar-SA" dirty="0">
              <a:solidFill>
                <a:schemeClr val="tx1"/>
              </a:solidFill>
            </a:endParaRPr>
          </a:p>
        </p:txBody>
      </p:sp>
      <p:pic>
        <p:nvPicPr>
          <p:cNvPr id="5" name="Picture 4" descr="Chart&#10;&#10;Description automatically generated with medium confidence">
            <a:extLst>
              <a:ext uri="{FF2B5EF4-FFF2-40B4-BE49-F238E27FC236}">
                <a16:creationId xmlns:a16="http://schemas.microsoft.com/office/drawing/2014/main" id="{926E79A2-A58E-BF53-9186-03F27EDD14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76550" y="1349547"/>
            <a:ext cx="3390900" cy="5074894"/>
          </a:xfrm>
          <a:prstGeom prst="rect">
            <a:avLst/>
          </a:prstGeom>
        </p:spPr>
      </p:pic>
      <p:pic>
        <p:nvPicPr>
          <p:cNvPr id="3" name="Audio 2">
            <a:hlinkClick r:id="" action="ppaction://media"/>
            <a:extLst>
              <a:ext uri="{FF2B5EF4-FFF2-40B4-BE49-F238E27FC236}">
                <a16:creationId xmlns:a16="http://schemas.microsoft.com/office/drawing/2014/main" id="{93197A8A-FA16-1CB2-8D39-F2E4C30D1B6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037282640"/>
      </p:ext>
    </p:extLst>
  </p:cSld>
  <p:clrMapOvr>
    <a:masterClrMapping/>
  </p:clrMapOvr>
  <mc:AlternateContent xmlns:mc="http://schemas.openxmlformats.org/markup-compatibility/2006">
    <mc:Choice xmlns:p14="http://schemas.microsoft.com/office/powerpoint/2010/main" Requires="p14">
      <p:transition spd="slow" p14:dur="2000" advTm="1837"/>
    </mc:Choice>
    <mc:Fallback>
      <p:transition spd="slow" advTm="18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p:cNvSpPr>
            <a:spLocks noGrp="1"/>
          </p:cNvSpPr>
          <p:nvPr>
            <p:ph type="title"/>
          </p:nvPr>
        </p:nvSpPr>
        <p:spPr/>
        <p:txBody>
          <a:bodyPr>
            <a:noAutofit/>
          </a:bodyPr>
          <a:lstStyle/>
          <a:p>
            <a:pPr algn="ctr"/>
            <a:r>
              <a:rPr lang="ar-EG" sz="4800" b="1" dirty="0">
                <a:latin typeface="Sakkal Majalla" panose="02000000000000000000" pitchFamily="2" charset="-78"/>
                <a:cs typeface="Sakkal Majalla" panose="02000000000000000000" pitchFamily="2" charset="-78"/>
              </a:rPr>
              <a:t>- شرح الحلّ المُقتَرَح</a:t>
            </a:r>
            <a:r>
              <a:rPr lang="ar-SA" sz="4800" b="1" dirty="0">
                <a:latin typeface="Sakkal Majalla" panose="02000000000000000000" pitchFamily="2" charset="-78"/>
                <a:cs typeface="Sakkal Majalla" panose="02000000000000000000" pitchFamily="2" charset="-78"/>
              </a:rPr>
              <a:t> </a:t>
            </a:r>
            <a:r>
              <a:rPr lang="ar-EG" sz="4800" b="1" dirty="0">
                <a:latin typeface="Sakkal Majalla" panose="02000000000000000000" pitchFamily="2" charset="-78"/>
                <a:cs typeface="Sakkal Majalla" panose="02000000000000000000" pitchFamily="2" charset="-78"/>
              </a:rPr>
              <a:t>-</a:t>
            </a:r>
            <a:endParaRPr lang="en-US" sz="4800" b="1" dirty="0">
              <a:latin typeface="Sakkal Majalla" panose="02000000000000000000" pitchFamily="2" charset="-78"/>
              <a:cs typeface="Sakkal Majalla" panose="02000000000000000000" pitchFamily="2" charset="-78"/>
            </a:endParaRPr>
          </a:p>
        </p:txBody>
      </p:sp>
      <p:sp>
        <p:nvSpPr>
          <p:cNvPr id="4" name="عنصر نائب للتاريخ 3"/>
          <p:cNvSpPr>
            <a:spLocks noGrp="1"/>
          </p:cNvSpPr>
          <p:nvPr>
            <p:ph type="dt" sz="half" idx="10"/>
          </p:nvPr>
        </p:nvSpPr>
        <p:spPr/>
        <p:txBody>
          <a:bodyPr/>
          <a:lstStyle/>
          <a:p>
            <a:fld id="{5E86A065-12C4-4C9F-A331-B53091500574}" type="datetime3">
              <a:rPr lang="en-US" sz="1800" smtClean="0">
                <a:solidFill>
                  <a:schemeClr val="tx1"/>
                </a:solidFill>
              </a:rPr>
              <a:t>8 May 2022</a:t>
            </a:fld>
            <a:endParaRPr lang="ar-SA" dirty="0">
              <a:solidFill>
                <a:schemeClr val="tx1"/>
              </a:solidFill>
            </a:endParaRPr>
          </a:p>
        </p:txBody>
      </p:sp>
      <p:pic>
        <p:nvPicPr>
          <p:cNvPr id="5" name="Picture 4" descr="Graphical user interface, application&#10;&#10;Description automatically generated">
            <a:extLst>
              <a:ext uri="{FF2B5EF4-FFF2-40B4-BE49-F238E27FC236}">
                <a16:creationId xmlns:a16="http://schemas.microsoft.com/office/drawing/2014/main" id="{F5E236D7-C942-E66D-D0A8-5E44DE34C63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21162" y="1222806"/>
            <a:ext cx="1301676" cy="5498669"/>
          </a:xfrm>
          <a:prstGeom prst="rect">
            <a:avLst/>
          </a:prstGeom>
        </p:spPr>
      </p:pic>
      <p:pic>
        <p:nvPicPr>
          <p:cNvPr id="3" name="Audio 2">
            <a:hlinkClick r:id="" action="ppaction://media"/>
            <a:extLst>
              <a:ext uri="{FF2B5EF4-FFF2-40B4-BE49-F238E27FC236}">
                <a16:creationId xmlns:a16="http://schemas.microsoft.com/office/drawing/2014/main" id="{C4C67D96-69F1-43AF-B63A-D19E8C01CCF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728267601"/>
      </p:ext>
    </p:extLst>
  </p:cSld>
  <p:clrMapOvr>
    <a:masterClrMapping/>
  </p:clrMapOvr>
  <mc:AlternateContent xmlns:mc="http://schemas.openxmlformats.org/markup-compatibility/2006">
    <mc:Choice xmlns:p14="http://schemas.microsoft.com/office/powerpoint/2010/main" Requires="p14">
      <p:transition spd="slow" p14:dur="2000" advTm="3582"/>
    </mc:Choice>
    <mc:Fallback>
      <p:transition spd="slow" advTm="35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p:cNvSpPr>
            <a:spLocks noGrp="1"/>
          </p:cNvSpPr>
          <p:nvPr>
            <p:ph type="title"/>
          </p:nvPr>
        </p:nvSpPr>
        <p:spPr/>
        <p:txBody>
          <a:bodyPr>
            <a:noAutofit/>
          </a:bodyPr>
          <a:lstStyle/>
          <a:p>
            <a:pPr algn="ctr"/>
            <a:r>
              <a:rPr lang="ar-EG" sz="4800" b="1" dirty="0">
                <a:latin typeface="Sakkal Majalla" panose="02000000000000000000" pitchFamily="2" charset="-78"/>
                <a:cs typeface="Sakkal Majalla" panose="02000000000000000000" pitchFamily="2" charset="-78"/>
              </a:rPr>
              <a:t>- شرح الحلّ المُقتَرَح</a:t>
            </a:r>
            <a:r>
              <a:rPr lang="ar-SA" sz="4800" b="1" dirty="0">
                <a:latin typeface="Sakkal Majalla" panose="02000000000000000000" pitchFamily="2" charset="-78"/>
                <a:cs typeface="Sakkal Majalla" panose="02000000000000000000" pitchFamily="2" charset="-78"/>
              </a:rPr>
              <a:t> </a:t>
            </a:r>
            <a:r>
              <a:rPr lang="ar-EG" sz="4800" b="1" dirty="0">
                <a:latin typeface="Sakkal Majalla" panose="02000000000000000000" pitchFamily="2" charset="-78"/>
                <a:cs typeface="Sakkal Majalla" panose="02000000000000000000" pitchFamily="2" charset="-78"/>
              </a:rPr>
              <a:t>-</a:t>
            </a:r>
            <a:endParaRPr lang="en-US" sz="4800" b="1" dirty="0">
              <a:latin typeface="Sakkal Majalla" panose="02000000000000000000" pitchFamily="2" charset="-78"/>
              <a:cs typeface="Sakkal Majalla" panose="02000000000000000000" pitchFamily="2" charset="-78"/>
            </a:endParaRPr>
          </a:p>
        </p:txBody>
      </p:sp>
      <p:sp>
        <p:nvSpPr>
          <p:cNvPr id="4" name="عنصر نائب للتاريخ 3"/>
          <p:cNvSpPr>
            <a:spLocks noGrp="1"/>
          </p:cNvSpPr>
          <p:nvPr>
            <p:ph type="dt" sz="half" idx="10"/>
          </p:nvPr>
        </p:nvSpPr>
        <p:spPr/>
        <p:txBody>
          <a:bodyPr/>
          <a:lstStyle/>
          <a:p>
            <a:fld id="{5E86A065-12C4-4C9F-A331-B53091500574}" type="datetime3">
              <a:rPr lang="en-US" sz="1800" smtClean="0">
                <a:solidFill>
                  <a:schemeClr val="tx1"/>
                </a:solidFill>
              </a:rPr>
              <a:t>8 May 2022</a:t>
            </a:fld>
            <a:endParaRPr lang="ar-SA" dirty="0">
              <a:solidFill>
                <a:schemeClr val="tx1"/>
              </a:solidFill>
            </a:endParaRPr>
          </a:p>
        </p:txBody>
      </p:sp>
      <p:pic>
        <p:nvPicPr>
          <p:cNvPr id="6" name="Picture 5" descr="A picture containing text, document, screenshot&#10;&#10;Description automatically generated">
            <a:extLst>
              <a:ext uri="{FF2B5EF4-FFF2-40B4-BE49-F238E27FC236}">
                <a16:creationId xmlns:a16="http://schemas.microsoft.com/office/drawing/2014/main" id="{FA4C1223-5D87-1238-9AF3-8F93E27EE58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7541" y="1414472"/>
            <a:ext cx="6188918" cy="4621195"/>
          </a:xfrm>
          <a:prstGeom prst="rect">
            <a:avLst/>
          </a:prstGeom>
        </p:spPr>
      </p:pic>
      <p:pic>
        <p:nvPicPr>
          <p:cNvPr id="7" name="Audio 6">
            <a:hlinkClick r:id="" action="ppaction://media"/>
            <a:extLst>
              <a:ext uri="{FF2B5EF4-FFF2-40B4-BE49-F238E27FC236}">
                <a16:creationId xmlns:a16="http://schemas.microsoft.com/office/drawing/2014/main" id="{1E176E61-853F-E55D-5894-8178728028A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969794527"/>
      </p:ext>
    </p:extLst>
  </p:cSld>
  <p:clrMapOvr>
    <a:masterClrMapping/>
  </p:clrMapOvr>
  <mc:AlternateContent xmlns:mc="http://schemas.openxmlformats.org/markup-compatibility/2006">
    <mc:Choice xmlns:p14="http://schemas.microsoft.com/office/powerpoint/2010/main" Requires="p14">
      <p:transition spd="slow" p14:dur="2000" advTm="5057"/>
    </mc:Choice>
    <mc:Fallback>
      <p:transition spd="slow" advTm="50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عنصر نائب للتاريخ 3"/>
          <p:cNvSpPr>
            <a:spLocks noGrp="1"/>
          </p:cNvSpPr>
          <p:nvPr>
            <p:ph type="dt" sz="half" idx="10"/>
          </p:nvPr>
        </p:nvSpPr>
        <p:spPr/>
        <p:txBody>
          <a:bodyPr/>
          <a:lstStyle/>
          <a:p>
            <a:fld id="{0E410A3A-5893-4754-8DB6-21D7EEB8461C}" type="datetime3">
              <a:rPr lang="en-US" sz="1800" smtClean="0">
                <a:solidFill>
                  <a:schemeClr val="tx1"/>
                </a:solidFill>
              </a:rPr>
              <a:t>8 May 2022</a:t>
            </a:fld>
            <a:endParaRPr lang="en-US" sz="1800" dirty="0">
              <a:solidFill>
                <a:schemeClr val="tx1"/>
              </a:solidFill>
            </a:endParaRPr>
          </a:p>
        </p:txBody>
      </p:sp>
      <p:sp>
        <p:nvSpPr>
          <p:cNvPr id="145413" name="Rectangle 5"/>
          <p:cNvSpPr>
            <a:spLocks noChangeArrowheads="1"/>
          </p:cNvSpPr>
          <p:nvPr/>
        </p:nvSpPr>
        <p:spPr bwMode="auto">
          <a:xfrm>
            <a:off x="457200" y="499027"/>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نوع المسار والمجال</a:t>
            </a:r>
            <a:r>
              <a:rPr lang="ar-SA" sz="4400" b="1" dirty="0">
                <a:latin typeface="Sakkal Majalla" panose="02000000000000000000" pitchFamily="2" charset="-78"/>
                <a:cs typeface="Sakkal Majalla" panose="02000000000000000000" pitchFamily="2" charset="-78"/>
              </a:rPr>
              <a:t> </a:t>
            </a:r>
            <a:r>
              <a:rPr lang="ar-EG" sz="4400" b="1" dirty="0">
                <a:latin typeface="Sakkal Majalla" panose="02000000000000000000" pitchFamily="2" charset="-78"/>
                <a:cs typeface="Sakkal Majalla" panose="02000000000000000000" pitchFamily="2" charset="-78"/>
              </a:rPr>
              <a:t>-</a:t>
            </a:r>
            <a:endParaRPr lang="en-US" sz="4400" b="1" dirty="0">
              <a:latin typeface="Sakkal Majalla" panose="02000000000000000000" pitchFamily="2" charset="-78"/>
              <a:cs typeface="Sakkal Majalla" panose="02000000000000000000" pitchFamily="2" charset="-78"/>
            </a:endParaRPr>
          </a:p>
        </p:txBody>
      </p:sp>
      <p:sp>
        <p:nvSpPr>
          <p:cNvPr id="11" name="Rectangle 5">
            <a:extLst>
              <a:ext uri="{FF2B5EF4-FFF2-40B4-BE49-F238E27FC236}">
                <a16:creationId xmlns:a16="http://schemas.microsoft.com/office/drawing/2014/main" id="{E3203CEE-168E-637C-398E-6804D538602A}"/>
              </a:ext>
            </a:extLst>
          </p:cNvPr>
          <p:cNvSpPr>
            <a:spLocks noChangeArrowheads="1"/>
          </p:cNvSpPr>
          <p:nvPr/>
        </p:nvSpPr>
        <p:spPr bwMode="auto">
          <a:xfrm>
            <a:off x="457200" y="1439114"/>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نُبذة عن الهدف من المشروع -</a:t>
            </a:r>
            <a:endParaRPr lang="en-US" sz="4400" b="1" dirty="0">
              <a:latin typeface="Sakkal Majalla" panose="02000000000000000000" pitchFamily="2" charset="-78"/>
              <a:cs typeface="Sakkal Majalla" panose="02000000000000000000" pitchFamily="2" charset="-78"/>
            </a:endParaRPr>
          </a:p>
        </p:txBody>
      </p:sp>
      <p:sp>
        <p:nvSpPr>
          <p:cNvPr id="12" name="Rectangle 5">
            <a:extLst>
              <a:ext uri="{FF2B5EF4-FFF2-40B4-BE49-F238E27FC236}">
                <a16:creationId xmlns:a16="http://schemas.microsoft.com/office/drawing/2014/main" id="{25FF96A5-E362-DAC6-FF41-5390A023C136}"/>
              </a:ext>
            </a:extLst>
          </p:cNvPr>
          <p:cNvSpPr>
            <a:spLocks noChangeArrowheads="1"/>
          </p:cNvSpPr>
          <p:nvPr/>
        </p:nvSpPr>
        <p:spPr bwMode="auto">
          <a:xfrm>
            <a:off x="457200" y="2360572"/>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a:t>
            </a:r>
            <a:r>
              <a:rPr lang="ar-EG" sz="4400" b="1" dirty="0">
                <a:solidFill>
                  <a:prstClr val="black">
                    <a:hueOff val="0"/>
                    <a:satOff val="0"/>
                    <a:lumOff val="0"/>
                    <a:alphaOff val="0"/>
                  </a:prstClr>
                </a:solidFill>
                <a:latin typeface="Sakkal Majalla" panose="02000000000000000000" pitchFamily="2" charset="-78"/>
                <a:ea typeface="+mn-ea"/>
                <a:cs typeface="Sakkal Majalla" panose="02000000000000000000" pitchFamily="2" charset="-78"/>
              </a:rPr>
              <a:t>شرح المُشكلة المُستَهدَفة وآثارها</a:t>
            </a:r>
            <a:r>
              <a:rPr lang="ar-EG" sz="4400" b="1" dirty="0">
                <a:latin typeface="Sakkal Majalla" panose="02000000000000000000" pitchFamily="2" charset="-78"/>
                <a:cs typeface="Sakkal Majalla" panose="02000000000000000000" pitchFamily="2" charset="-78"/>
              </a:rPr>
              <a:t> -</a:t>
            </a:r>
            <a:endParaRPr lang="en-US" sz="4400" b="1" dirty="0">
              <a:latin typeface="Sakkal Majalla" panose="02000000000000000000" pitchFamily="2" charset="-78"/>
              <a:cs typeface="Sakkal Majalla" panose="02000000000000000000" pitchFamily="2" charset="-78"/>
            </a:endParaRPr>
          </a:p>
        </p:txBody>
      </p:sp>
      <p:sp>
        <p:nvSpPr>
          <p:cNvPr id="13" name="Rectangle 5">
            <a:extLst>
              <a:ext uri="{FF2B5EF4-FFF2-40B4-BE49-F238E27FC236}">
                <a16:creationId xmlns:a16="http://schemas.microsoft.com/office/drawing/2014/main" id="{847329C2-8ACC-5C08-60EF-C24F9F65C241}"/>
              </a:ext>
            </a:extLst>
          </p:cNvPr>
          <p:cNvSpPr>
            <a:spLocks noChangeArrowheads="1"/>
          </p:cNvSpPr>
          <p:nvPr/>
        </p:nvSpPr>
        <p:spPr bwMode="auto">
          <a:xfrm>
            <a:off x="457200" y="3318169"/>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شرح الحلّ المُقتَرَح -</a:t>
            </a:r>
            <a:endParaRPr lang="en-US" sz="4400" b="1" dirty="0">
              <a:latin typeface="Sakkal Majalla" panose="02000000000000000000" pitchFamily="2" charset="-78"/>
              <a:cs typeface="Sakkal Majalla" panose="02000000000000000000" pitchFamily="2" charset="-78"/>
            </a:endParaRPr>
          </a:p>
        </p:txBody>
      </p:sp>
      <p:sp>
        <p:nvSpPr>
          <p:cNvPr id="14" name="Rectangle 5">
            <a:extLst>
              <a:ext uri="{FF2B5EF4-FFF2-40B4-BE49-F238E27FC236}">
                <a16:creationId xmlns:a16="http://schemas.microsoft.com/office/drawing/2014/main" id="{FF19D4F2-B4FE-B153-B756-B98559B191FF}"/>
              </a:ext>
            </a:extLst>
          </p:cNvPr>
          <p:cNvSpPr>
            <a:spLocks noChangeArrowheads="1"/>
          </p:cNvSpPr>
          <p:nvPr/>
        </p:nvSpPr>
        <p:spPr bwMode="auto">
          <a:xfrm>
            <a:off x="457200" y="4219458"/>
            <a:ext cx="8229600" cy="792087"/>
          </a:xfrm>
          <a:prstGeom prst="rect">
            <a:avLst/>
          </a:prstGeom>
          <a:solidFill>
            <a:srgbClr val="E98CF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البيانات المُراد استخدامها في المشروع -</a:t>
            </a:r>
            <a:endParaRPr lang="en-US" sz="4400" b="1" dirty="0">
              <a:latin typeface="Sakkal Majalla" panose="02000000000000000000" pitchFamily="2" charset="-78"/>
              <a:cs typeface="Sakkal Majalla" panose="02000000000000000000" pitchFamily="2" charset="-78"/>
            </a:endParaRPr>
          </a:p>
        </p:txBody>
      </p:sp>
      <p:sp>
        <p:nvSpPr>
          <p:cNvPr id="15" name="Rectangle 5">
            <a:extLst>
              <a:ext uri="{FF2B5EF4-FFF2-40B4-BE49-F238E27FC236}">
                <a16:creationId xmlns:a16="http://schemas.microsoft.com/office/drawing/2014/main" id="{2DEBB0EA-4BF9-F8EA-C9F1-BEA2605AB2B6}"/>
              </a:ext>
            </a:extLst>
          </p:cNvPr>
          <p:cNvSpPr>
            <a:spLocks noChangeArrowheads="1"/>
          </p:cNvSpPr>
          <p:nvPr/>
        </p:nvSpPr>
        <p:spPr bwMode="auto">
          <a:xfrm>
            <a:off x="457200" y="5155728"/>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a:t>
            </a:r>
            <a:r>
              <a:rPr lang="ar-EG" sz="4400" b="1" kern="1200" dirty="0">
                <a:latin typeface="Sakkal Majalla" panose="02000000000000000000" pitchFamily="2" charset="-78"/>
                <a:cs typeface="Sakkal Majalla" panose="02000000000000000000" pitchFamily="2" charset="-78"/>
              </a:rPr>
              <a:t>مُقدّم المشروع</a:t>
            </a:r>
            <a:r>
              <a:rPr lang="ar-EG" sz="4400" b="1" dirty="0">
                <a:latin typeface="Sakkal Majalla" panose="02000000000000000000" pitchFamily="2" charset="-78"/>
                <a:cs typeface="Sakkal Majalla" panose="02000000000000000000" pitchFamily="2" charset="-78"/>
              </a:rPr>
              <a:t> -</a:t>
            </a:r>
            <a:endParaRPr lang="en-US" sz="4400" b="1" dirty="0">
              <a:latin typeface="Sakkal Majalla" panose="02000000000000000000" pitchFamily="2" charset="-78"/>
              <a:cs typeface="Sakkal Majalla" panose="02000000000000000000" pitchFamily="2" charset="-78"/>
            </a:endParaRPr>
          </a:p>
        </p:txBody>
      </p:sp>
      <p:pic>
        <p:nvPicPr>
          <p:cNvPr id="2" name="Audio 1">
            <a:hlinkClick r:id="" action="ppaction://media"/>
            <a:extLst>
              <a:ext uri="{FF2B5EF4-FFF2-40B4-BE49-F238E27FC236}">
                <a16:creationId xmlns:a16="http://schemas.microsoft.com/office/drawing/2014/main" id="{2A8E4911-0C1B-E833-7C85-E984DA0029A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757271008"/>
      </p:ext>
    </p:extLst>
  </p:cSld>
  <p:clrMapOvr>
    <a:masterClrMapping/>
  </p:clrMapOvr>
  <mc:AlternateContent xmlns:mc="http://schemas.openxmlformats.org/markup-compatibility/2006" xmlns:p14="http://schemas.microsoft.com/office/powerpoint/2010/main">
    <mc:Choice Requires="p14">
      <p:transition spd="slow" p14:dur="2000" advTm="4007"/>
    </mc:Choice>
    <mc:Fallback xmlns="">
      <p:transition spd="slow" advTm="40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p:cNvSpPr>
            <a:spLocks noGrp="1"/>
          </p:cNvSpPr>
          <p:nvPr>
            <p:ph type="title"/>
          </p:nvPr>
        </p:nvSpPr>
        <p:spPr/>
        <p:txBody>
          <a:bodyPr>
            <a:noAutofit/>
          </a:bodyPr>
          <a:lstStyle/>
          <a:p>
            <a:pPr algn="ctr"/>
            <a:r>
              <a:rPr lang="ar-EG" sz="4800" b="1" dirty="0">
                <a:latin typeface="Sakkal Majalla" panose="02000000000000000000" pitchFamily="2" charset="-78"/>
                <a:cs typeface="Sakkal Majalla" panose="02000000000000000000" pitchFamily="2" charset="-78"/>
              </a:rPr>
              <a:t>- البيانات المُراد استخدامها في المشروع</a:t>
            </a:r>
            <a:r>
              <a:rPr lang="ar-SA" sz="4800" b="1" dirty="0">
                <a:latin typeface="Sakkal Majalla" panose="02000000000000000000" pitchFamily="2" charset="-78"/>
                <a:cs typeface="Sakkal Majalla" panose="02000000000000000000" pitchFamily="2" charset="-78"/>
              </a:rPr>
              <a:t> </a:t>
            </a:r>
            <a:r>
              <a:rPr lang="ar-EG" sz="4800" b="1" dirty="0">
                <a:latin typeface="Sakkal Majalla" panose="02000000000000000000" pitchFamily="2" charset="-78"/>
                <a:cs typeface="Sakkal Majalla" panose="02000000000000000000" pitchFamily="2" charset="-78"/>
              </a:rPr>
              <a:t>-</a:t>
            </a:r>
            <a:endParaRPr lang="en-US" sz="4800" b="1" dirty="0">
              <a:latin typeface="Sakkal Majalla" panose="02000000000000000000" pitchFamily="2" charset="-78"/>
              <a:cs typeface="Sakkal Majalla" panose="02000000000000000000" pitchFamily="2" charset="-78"/>
            </a:endParaRPr>
          </a:p>
        </p:txBody>
      </p:sp>
      <p:sp>
        <p:nvSpPr>
          <p:cNvPr id="3" name="عنصر نائب للمحتوى 2"/>
          <p:cNvSpPr>
            <a:spLocks noGrp="1"/>
          </p:cNvSpPr>
          <p:nvPr>
            <p:ph idx="1"/>
          </p:nvPr>
        </p:nvSpPr>
        <p:spPr>
          <a:xfrm>
            <a:off x="457200" y="1556792"/>
            <a:ext cx="8229600" cy="4569371"/>
          </a:xfrm>
        </p:spPr>
        <p:txBody>
          <a:bodyPr>
            <a:noAutofit/>
          </a:bodyPr>
          <a:lstStyle/>
          <a:p>
            <a:pPr>
              <a:lnSpc>
                <a:spcPct val="107000"/>
              </a:lnSpc>
              <a:spcAft>
                <a:spcPts val="800"/>
              </a:spcAft>
            </a:pPr>
            <a:r>
              <a:rPr lang="ar-SA" sz="2800" dirty="0">
                <a:latin typeface="Sakkal Majalla" panose="02000000000000000000" pitchFamily="2" charset="-78"/>
                <a:cs typeface="Sakkal Majalla" panose="02000000000000000000" pitchFamily="2" charset="-78"/>
              </a:rPr>
              <a:t>نسعى إلى استخدام مصدرَين رَئِيسَين؛ </a:t>
            </a:r>
            <a:endParaRPr lang="ar-EG" sz="2800" dirty="0">
              <a:latin typeface="Sakkal Majalla" panose="02000000000000000000" pitchFamily="2" charset="-78"/>
              <a:cs typeface="Sakkal Majalla" panose="02000000000000000000" pitchFamily="2" charset="-78"/>
            </a:endParaRPr>
          </a:p>
          <a:p>
            <a:pPr>
              <a:lnSpc>
                <a:spcPct val="107000"/>
              </a:lnSpc>
              <a:spcAft>
                <a:spcPts val="800"/>
              </a:spcAft>
              <a:buFont typeface="Wingdings" panose="05000000000000000000" pitchFamily="2" charset="2"/>
              <a:buChar char="ü"/>
            </a:pPr>
            <a:r>
              <a:rPr lang="ar-SA" sz="2800" dirty="0">
                <a:latin typeface="Sakkal Majalla" panose="02000000000000000000" pitchFamily="2" charset="-78"/>
                <a:cs typeface="Sakkal Majalla" panose="02000000000000000000" pitchFamily="2" charset="-78"/>
              </a:rPr>
              <a:t>الأوَّل: مُدوَّنة لُغويَّة (</a:t>
            </a:r>
            <a:r>
              <a:rPr lang="en-US" sz="2800" dirty="0">
                <a:latin typeface="Sakkal Majalla" panose="02000000000000000000" pitchFamily="2" charset="-78"/>
                <a:cs typeface="Sakkal Majalla" panose="02000000000000000000" pitchFamily="2" charset="-78"/>
              </a:rPr>
              <a:t>Linguistic corpus</a:t>
            </a:r>
            <a:r>
              <a:rPr lang="ar-SA" sz="2800" dirty="0">
                <a:latin typeface="Sakkal Majalla" panose="02000000000000000000" pitchFamily="2" charset="-78"/>
                <a:cs typeface="Sakkal Majalla" panose="02000000000000000000" pitchFamily="2" charset="-78"/>
              </a:rPr>
              <a:t>) للُّغة العربيَّة المُعاصرة، تشتملُ على مئة (100) كتاب في حقولٍ معرفيَّة مُتنوّعة، تخضعُ جميعًا لرُخصة المشاع الإبداعيّ (الإصدار-4.0)، ويبلغُ مجموعُ كلماتها 5562018 كلمة. وتُمثِّلُ هذه المُدوَّنة مادَّةَ التَّدريب الأساسيَّة. </a:t>
            </a:r>
            <a:endParaRPr lang="ar-EG" sz="2800" dirty="0">
              <a:latin typeface="Sakkal Majalla" panose="02000000000000000000" pitchFamily="2" charset="-78"/>
              <a:cs typeface="Sakkal Majalla" panose="02000000000000000000" pitchFamily="2" charset="-78"/>
            </a:endParaRPr>
          </a:p>
          <a:p>
            <a:pPr>
              <a:lnSpc>
                <a:spcPct val="107000"/>
              </a:lnSpc>
              <a:spcAft>
                <a:spcPts val="800"/>
              </a:spcAft>
              <a:buFont typeface="Wingdings" panose="05000000000000000000" pitchFamily="2" charset="2"/>
              <a:buChar char="ü"/>
            </a:pPr>
            <a:r>
              <a:rPr lang="ar-SA" sz="2800" dirty="0">
                <a:latin typeface="Sakkal Majalla" panose="02000000000000000000" pitchFamily="2" charset="-78"/>
                <a:cs typeface="Sakkal Majalla" panose="02000000000000000000" pitchFamily="2" charset="-78"/>
              </a:rPr>
              <a:t>والمصدر الآخَر: مُعجم اللُّغة العربيَّة المُعاصرة، الَّذي أنجَزَهُ الدّكتور أحمد مُختار عُمَر وفريق عمله. ويُمثِّلُ هذا المُعجمُ مادَّةَ الاختبار.</a:t>
            </a:r>
            <a:endParaRPr lang="en-US" sz="2800" dirty="0">
              <a:latin typeface="Sakkal Majalla" panose="02000000000000000000" pitchFamily="2" charset="-78"/>
              <a:cs typeface="Sakkal Majalla" panose="02000000000000000000" pitchFamily="2" charset="-78"/>
            </a:endParaRPr>
          </a:p>
          <a:p>
            <a:pPr>
              <a:lnSpc>
                <a:spcPct val="107000"/>
              </a:lnSpc>
              <a:spcAft>
                <a:spcPts val="800"/>
              </a:spcAft>
            </a:pPr>
            <a:r>
              <a:rPr lang="ar-SA" sz="2800" dirty="0">
                <a:latin typeface="Sakkal Majalla" panose="02000000000000000000" pitchFamily="2" charset="-78"/>
                <a:cs typeface="Sakkal Majalla" panose="02000000000000000000" pitchFamily="2" charset="-78"/>
              </a:rPr>
              <a:t>يُمكنُ التَّحكُّمُ في المادَّة بالإضافة أو الحذف، إذا رأت اللَّجنة ذلك.</a:t>
            </a:r>
            <a:endParaRPr lang="en-US" sz="2800" dirty="0">
              <a:latin typeface="Sakkal Majalla" panose="02000000000000000000" pitchFamily="2" charset="-78"/>
              <a:cs typeface="Sakkal Majalla" panose="02000000000000000000" pitchFamily="2" charset="-78"/>
            </a:endParaRPr>
          </a:p>
        </p:txBody>
      </p:sp>
      <p:sp>
        <p:nvSpPr>
          <p:cNvPr id="4" name="عنصر نائب للتاريخ 3"/>
          <p:cNvSpPr>
            <a:spLocks noGrp="1"/>
          </p:cNvSpPr>
          <p:nvPr>
            <p:ph type="dt" sz="half" idx="10"/>
          </p:nvPr>
        </p:nvSpPr>
        <p:spPr/>
        <p:txBody>
          <a:bodyPr/>
          <a:lstStyle/>
          <a:p>
            <a:fld id="{5E86A065-12C4-4C9F-A331-B53091500574}" type="datetime3">
              <a:rPr lang="en-US" sz="1800" smtClean="0">
                <a:solidFill>
                  <a:schemeClr val="tx1"/>
                </a:solidFill>
              </a:rPr>
              <a:t>8 May 2022</a:t>
            </a:fld>
            <a:endParaRPr lang="ar-SA" dirty="0">
              <a:solidFill>
                <a:schemeClr val="tx1"/>
              </a:solidFill>
            </a:endParaRPr>
          </a:p>
        </p:txBody>
      </p:sp>
      <p:pic>
        <p:nvPicPr>
          <p:cNvPr id="9" name="Audio 8">
            <a:hlinkClick r:id="" action="ppaction://media"/>
            <a:extLst>
              <a:ext uri="{FF2B5EF4-FFF2-40B4-BE49-F238E27FC236}">
                <a16:creationId xmlns:a16="http://schemas.microsoft.com/office/drawing/2014/main" id="{DAD831A5-A2F5-F7E2-1DF8-6E35BB7C85F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699543338"/>
      </p:ext>
    </p:extLst>
  </p:cSld>
  <p:clrMapOvr>
    <a:masterClrMapping/>
  </p:clrMapOvr>
  <mc:AlternateContent xmlns:mc="http://schemas.openxmlformats.org/markup-compatibility/2006">
    <mc:Choice xmlns:p14="http://schemas.microsoft.com/office/powerpoint/2010/main" Requires="p14">
      <p:transition spd="slow" p14:dur="2000" advTm="17878"/>
    </mc:Choice>
    <mc:Fallback>
      <p:transition spd="slow" advTm="178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p:cNvSpPr>
            <a:spLocks noGrp="1"/>
          </p:cNvSpPr>
          <p:nvPr>
            <p:ph type="title"/>
          </p:nvPr>
        </p:nvSpPr>
        <p:spPr>
          <a:xfrm>
            <a:off x="428596" y="263162"/>
            <a:ext cx="8286808" cy="1008112"/>
          </a:xfrm>
        </p:spPr>
        <p:txBody>
          <a:bodyPr>
            <a:normAutofit fontScale="90000"/>
          </a:bodyPr>
          <a:lstStyle/>
          <a:p>
            <a:r>
              <a:rPr lang="ar-EG" sz="9600" baseline="0" dirty="0">
                <a:latin typeface="Sakkal Majalla" panose="02000000000000000000" pitchFamily="2" charset="-78"/>
                <a:cs typeface="Sakkal Majalla" panose="02000000000000000000" pitchFamily="2" charset="-78"/>
              </a:rPr>
              <a:t>مادَّة العرض</a:t>
            </a:r>
            <a:endParaRPr lang="en-US" sz="9600" baseline="0" dirty="0">
              <a:latin typeface="Sakkal Majalla" panose="02000000000000000000" pitchFamily="2" charset="-78"/>
              <a:cs typeface="Sakkal Majalla" panose="02000000000000000000" pitchFamily="2" charset="-78"/>
            </a:endParaRPr>
          </a:p>
        </p:txBody>
      </p:sp>
      <p:sp>
        <p:nvSpPr>
          <p:cNvPr id="4" name="عنصر نائب للتاريخ 3"/>
          <p:cNvSpPr>
            <a:spLocks noGrp="1"/>
          </p:cNvSpPr>
          <p:nvPr>
            <p:ph type="dt" sz="half" idx="10"/>
          </p:nvPr>
        </p:nvSpPr>
        <p:spPr/>
        <p:txBody>
          <a:bodyPr/>
          <a:lstStyle/>
          <a:p>
            <a:fld id="{E6BDABCE-90EC-48F3-9D17-8BB3430580FC}" type="datetime3">
              <a:rPr lang="en-US" sz="1800" smtClean="0">
                <a:solidFill>
                  <a:schemeClr val="tx1"/>
                </a:solidFill>
              </a:rPr>
              <a:t>8 May 2022</a:t>
            </a:fld>
            <a:endParaRPr lang="ar-SA" sz="1800" dirty="0">
              <a:solidFill>
                <a:schemeClr val="tx1"/>
              </a:solidFill>
            </a:endParaRPr>
          </a:p>
        </p:txBody>
      </p:sp>
      <p:sp>
        <p:nvSpPr>
          <p:cNvPr id="5" name="عنوان 1"/>
          <p:cNvSpPr txBox="1">
            <a:spLocks/>
          </p:cNvSpPr>
          <p:nvPr/>
        </p:nvSpPr>
        <p:spPr>
          <a:xfrm>
            <a:off x="428596" y="3143248"/>
            <a:ext cx="8286808" cy="2786082"/>
          </a:xfrm>
          <a:prstGeom prst="rect">
            <a:avLst/>
          </a:prstGeom>
        </p:spPr>
        <p:txBody>
          <a:bodyPr vert="horz" lIns="91440" tIns="45720" rIns="91440" bIns="45720" rtlCol="1" anchor="ctr">
            <a:normAutofit/>
          </a:bodyPr>
          <a:lstStyle/>
          <a:p>
            <a:pPr lvl="0" algn="ctr">
              <a:spcBef>
                <a:spcPct val="0"/>
              </a:spcBef>
              <a:defRPr/>
            </a:pPr>
            <a:endParaRPr kumimoji="0" lang="en-US" sz="9600" b="1" i="0" u="none" strike="noStrike" kern="1200" cap="none" spc="0" normalizeH="0" baseline="0" noProof="0" dirty="0">
              <a:ln>
                <a:noFill/>
              </a:ln>
              <a:solidFill>
                <a:schemeClr val="tx1"/>
              </a:solidFill>
              <a:effectLst/>
              <a:uLnTx/>
              <a:uFillTx/>
              <a:latin typeface="Sakkal Majalla" panose="02000000000000000000" pitchFamily="2" charset="-78"/>
              <a:ea typeface="+mj-ea"/>
              <a:cs typeface="Sakkal Majalla" panose="02000000000000000000" pitchFamily="2" charset="-78"/>
            </a:endParaRPr>
          </a:p>
        </p:txBody>
      </p:sp>
      <p:graphicFrame>
        <p:nvGraphicFramePr>
          <p:cNvPr id="7" name="Diagram 6"/>
          <p:cNvGraphicFramePr/>
          <p:nvPr>
            <p:extLst>
              <p:ext uri="{D42A27DB-BD31-4B8C-83A1-F6EECF244321}">
                <p14:modId xmlns:p14="http://schemas.microsoft.com/office/powerpoint/2010/main" val="1139627650"/>
              </p:ext>
            </p:extLst>
          </p:nvPr>
        </p:nvGraphicFramePr>
        <p:xfrm>
          <a:off x="1115616" y="1484784"/>
          <a:ext cx="6096000" cy="475252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Up Arrow 7"/>
          <p:cNvSpPr/>
          <p:nvPr/>
        </p:nvSpPr>
        <p:spPr>
          <a:xfrm>
            <a:off x="7620000" y="1911804"/>
            <a:ext cx="1296144" cy="3893460"/>
          </a:xfrm>
          <a:prstGeom prst="upArrow">
            <a:avLst/>
          </a:prstGeom>
        </p:spPr>
        <p:style>
          <a:lnRef idx="1">
            <a:schemeClr val="dk1"/>
          </a:lnRef>
          <a:fillRef idx="3">
            <a:schemeClr val="dk1"/>
          </a:fillRef>
          <a:effectRef idx="2">
            <a:schemeClr val="dk1"/>
          </a:effectRef>
          <a:fontRef idx="minor">
            <a:schemeClr val="lt1"/>
          </a:fontRef>
        </p:style>
        <p:txBody>
          <a:bodyPr rtlCol="1" anchor="ctr"/>
          <a:lstStyle/>
          <a:p>
            <a:pPr algn="ctr"/>
            <a:endParaRPr lang="ar-EG"/>
          </a:p>
        </p:txBody>
      </p:sp>
      <p:pic>
        <p:nvPicPr>
          <p:cNvPr id="11" name="Audio 10">
            <a:hlinkClick r:id="" action="ppaction://media"/>
            <a:extLst>
              <a:ext uri="{FF2B5EF4-FFF2-40B4-BE49-F238E27FC236}">
                <a16:creationId xmlns:a16="http://schemas.microsoft.com/office/drawing/2014/main" id="{B32D790D-309F-792C-CA13-43BC6BAB1F24}"/>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149"/>
    </mc:Choice>
    <mc:Fallback xmlns="">
      <p:transition spd="slow" advTm="21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p:cNvSpPr>
            <a:spLocks noGrp="1"/>
          </p:cNvSpPr>
          <p:nvPr>
            <p:ph type="title"/>
          </p:nvPr>
        </p:nvSpPr>
        <p:spPr/>
        <p:txBody>
          <a:bodyPr>
            <a:noAutofit/>
          </a:bodyPr>
          <a:lstStyle/>
          <a:p>
            <a:pPr algn="ctr"/>
            <a:r>
              <a:rPr lang="ar-EG" sz="4800" b="1" dirty="0">
                <a:latin typeface="Sakkal Majalla" panose="02000000000000000000" pitchFamily="2" charset="-78"/>
                <a:cs typeface="Sakkal Majalla" panose="02000000000000000000" pitchFamily="2" charset="-78"/>
              </a:rPr>
              <a:t>- البيانات المُراد استخدامها في المشروع</a:t>
            </a:r>
            <a:r>
              <a:rPr lang="ar-SA" sz="4800" b="1" dirty="0">
                <a:latin typeface="Sakkal Majalla" panose="02000000000000000000" pitchFamily="2" charset="-78"/>
                <a:cs typeface="Sakkal Majalla" panose="02000000000000000000" pitchFamily="2" charset="-78"/>
              </a:rPr>
              <a:t> </a:t>
            </a:r>
            <a:r>
              <a:rPr lang="ar-EG" sz="4800" b="1" dirty="0">
                <a:latin typeface="Sakkal Majalla" panose="02000000000000000000" pitchFamily="2" charset="-78"/>
                <a:cs typeface="Sakkal Majalla" panose="02000000000000000000" pitchFamily="2" charset="-78"/>
              </a:rPr>
              <a:t>-</a:t>
            </a:r>
            <a:endParaRPr lang="en-US" sz="4800" b="1" dirty="0">
              <a:latin typeface="Sakkal Majalla" panose="02000000000000000000" pitchFamily="2" charset="-78"/>
              <a:cs typeface="Sakkal Majalla" panose="02000000000000000000" pitchFamily="2" charset="-78"/>
            </a:endParaRPr>
          </a:p>
        </p:txBody>
      </p:sp>
      <p:sp>
        <p:nvSpPr>
          <p:cNvPr id="4" name="عنصر نائب للتاريخ 3"/>
          <p:cNvSpPr>
            <a:spLocks noGrp="1"/>
          </p:cNvSpPr>
          <p:nvPr>
            <p:ph type="dt" sz="half" idx="10"/>
          </p:nvPr>
        </p:nvSpPr>
        <p:spPr/>
        <p:txBody>
          <a:bodyPr/>
          <a:lstStyle/>
          <a:p>
            <a:fld id="{5E86A065-12C4-4C9F-A331-B53091500574}" type="datetime3">
              <a:rPr lang="en-US" sz="1800" smtClean="0">
                <a:solidFill>
                  <a:schemeClr val="tx1"/>
                </a:solidFill>
              </a:rPr>
              <a:t>8 May 2022</a:t>
            </a:fld>
            <a:endParaRPr lang="ar-SA" dirty="0">
              <a:solidFill>
                <a:schemeClr val="tx1"/>
              </a:solidFill>
            </a:endParaRPr>
          </a:p>
        </p:txBody>
      </p:sp>
      <p:pic>
        <p:nvPicPr>
          <p:cNvPr id="6" name="Picture 5" descr="Table&#10;&#10;Description automatically generated">
            <a:extLst>
              <a:ext uri="{FF2B5EF4-FFF2-40B4-BE49-F238E27FC236}">
                <a16:creationId xmlns:a16="http://schemas.microsoft.com/office/drawing/2014/main" id="{38DCAFE2-EB88-D233-DA00-74F33B975E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7421" y="1326966"/>
            <a:ext cx="5009158" cy="5132426"/>
          </a:xfrm>
          <a:prstGeom prst="rect">
            <a:avLst/>
          </a:prstGeom>
          <a:solidFill>
            <a:schemeClr val="tx1"/>
          </a:solidFill>
        </p:spPr>
      </p:pic>
      <p:pic>
        <p:nvPicPr>
          <p:cNvPr id="5" name="Audio 4">
            <a:hlinkClick r:id="" action="ppaction://media"/>
            <a:extLst>
              <a:ext uri="{FF2B5EF4-FFF2-40B4-BE49-F238E27FC236}">
                <a16:creationId xmlns:a16="http://schemas.microsoft.com/office/drawing/2014/main" id="{3D0388F6-F42D-3A8E-A95D-165A3187C0B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61636481"/>
      </p:ext>
    </p:extLst>
  </p:cSld>
  <p:clrMapOvr>
    <a:masterClrMapping/>
  </p:clrMapOvr>
  <mc:AlternateContent xmlns:mc="http://schemas.openxmlformats.org/markup-compatibility/2006">
    <mc:Choice xmlns:p14="http://schemas.microsoft.com/office/powerpoint/2010/main" Requires="p14">
      <p:transition spd="slow" p14:dur="2000" advTm="5165"/>
    </mc:Choice>
    <mc:Fallback>
      <p:transition spd="slow" advTm="51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p:cNvSpPr>
            <a:spLocks noGrp="1"/>
          </p:cNvSpPr>
          <p:nvPr>
            <p:ph type="title"/>
          </p:nvPr>
        </p:nvSpPr>
        <p:spPr/>
        <p:txBody>
          <a:bodyPr>
            <a:noAutofit/>
          </a:bodyPr>
          <a:lstStyle/>
          <a:p>
            <a:pPr algn="ctr"/>
            <a:r>
              <a:rPr lang="ar-EG" sz="4800" b="1" dirty="0">
                <a:latin typeface="Sakkal Majalla" panose="02000000000000000000" pitchFamily="2" charset="-78"/>
                <a:cs typeface="Sakkal Majalla" panose="02000000000000000000" pitchFamily="2" charset="-78"/>
              </a:rPr>
              <a:t>- البيانات المُراد استخدامها في المشروع</a:t>
            </a:r>
            <a:r>
              <a:rPr lang="ar-SA" sz="4800" b="1" dirty="0">
                <a:latin typeface="Sakkal Majalla" panose="02000000000000000000" pitchFamily="2" charset="-78"/>
                <a:cs typeface="Sakkal Majalla" panose="02000000000000000000" pitchFamily="2" charset="-78"/>
              </a:rPr>
              <a:t> </a:t>
            </a:r>
            <a:r>
              <a:rPr lang="ar-EG" sz="4800" b="1" dirty="0">
                <a:latin typeface="Sakkal Majalla" panose="02000000000000000000" pitchFamily="2" charset="-78"/>
                <a:cs typeface="Sakkal Majalla" panose="02000000000000000000" pitchFamily="2" charset="-78"/>
              </a:rPr>
              <a:t>-</a:t>
            </a:r>
            <a:endParaRPr lang="en-US" sz="4800" b="1" dirty="0">
              <a:latin typeface="Sakkal Majalla" panose="02000000000000000000" pitchFamily="2" charset="-78"/>
              <a:cs typeface="Sakkal Majalla" panose="02000000000000000000" pitchFamily="2" charset="-78"/>
            </a:endParaRPr>
          </a:p>
        </p:txBody>
      </p:sp>
      <p:sp>
        <p:nvSpPr>
          <p:cNvPr id="4" name="عنصر نائب للتاريخ 3"/>
          <p:cNvSpPr>
            <a:spLocks noGrp="1"/>
          </p:cNvSpPr>
          <p:nvPr>
            <p:ph type="dt" sz="half" idx="10"/>
          </p:nvPr>
        </p:nvSpPr>
        <p:spPr/>
        <p:txBody>
          <a:bodyPr/>
          <a:lstStyle/>
          <a:p>
            <a:fld id="{5E86A065-12C4-4C9F-A331-B53091500574}" type="datetime3">
              <a:rPr lang="en-US" sz="1800" smtClean="0">
                <a:solidFill>
                  <a:schemeClr val="tx1"/>
                </a:solidFill>
              </a:rPr>
              <a:t>8 May 2022</a:t>
            </a:fld>
            <a:endParaRPr lang="ar-SA" dirty="0">
              <a:solidFill>
                <a:schemeClr val="tx1"/>
              </a:solidFill>
            </a:endParaRPr>
          </a:p>
        </p:txBody>
      </p:sp>
      <p:pic>
        <p:nvPicPr>
          <p:cNvPr id="5" name="Picture 4" descr="Text&#10;&#10;Description automatically generated">
            <a:extLst>
              <a:ext uri="{FF2B5EF4-FFF2-40B4-BE49-F238E27FC236}">
                <a16:creationId xmlns:a16="http://schemas.microsoft.com/office/drawing/2014/main" id="{C2399BEB-2EE9-021D-C248-99B48B9236D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760" y="1729704"/>
            <a:ext cx="8892480" cy="3398592"/>
          </a:xfrm>
          <a:prstGeom prst="rect">
            <a:avLst/>
          </a:prstGeom>
        </p:spPr>
      </p:pic>
      <p:pic>
        <p:nvPicPr>
          <p:cNvPr id="3" name="Audio 2">
            <a:hlinkClick r:id="" action="ppaction://media"/>
            <a:extLst>
              <a:ext uri="{FF2B5EF4-FFF2-40B4-BE49-F238E27FC236}">
                <a16:creationId xmlns:a16="http://schemas.microsoft.com/office/drawing/2014/main" id="{77C1AA8C-E181-3DB6-12C5-ADB7D81C98F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503040051"/>
      </p:ext>
    </p:extLst>
  </p:cSld>
  <p:clrMapOvr>
    <a:masterClrMapping/>
  </p:clrMapOvr>
  <mc:AlternateContent xmlns:mc="http://schemas.openxmlformats.org/markup-compatibility/2006">
    <mc:Choice xmlns:p14="http://schemas.microsoft.com/office/powerpoint/2010/main" Requires="p14">
      <p:transition spd="slow" p14:dur="2000" advTm="2590"/>
    </mc:Choice>
    <mc:Fallback>
      <p:transition spd="slow" advTm="25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عنصر نائب للتاريخ 3"/>
          <p:cNvSpPr>
            <a:spLocks noGrp="1"/>
          </p:cNvSpPr>
          <p:nvPr>
            <p:ph type="dt" sz="half" idx="10"/>
          </p:nvPr>
        </p:nvSpPr>
        <p:spPr/>
        <p:txBody>
          <a:bodyPr/>
          <a:lstStyle/>
          <a:p>
            <a:fld id="{0E410A3A-5893-4754-8DB6-21D7EEB8461C}" type="datetime3">
              <a:rPr lang="en-US" sz="1800" smtClean="0">
                <a:solidFill>
                  <a:schemeClr val="tx1"/>
                </a:solidFill>
              </a:rPr>
              <a:t>8 May 2022</a:t>
            </a:fld>
            <a:endParaRPr lang="en-US" sz="1800" dirty="0">
              <a:solidFill>
                <a:schemeClr val="tx1"/>
              </a:solidFill>
            </a:endParaRPr>
          </a:p>
        </p:txBody>
      </p:sp>
      <p:sp>
        <p:nvSpPr>
          <p:cNvPr id="145413" name="Rectangle 5"/>
          <p:cNvSpPr>
            <a:spLocks noChangeArrowheads="1"/>
          </p:cNvSpPr>
          <p:nvPr/>
        </p:nvSpPr>
        <p:spPr bwMode="auto">
          <a:xfrm>
            <a:off x="457200" y="499027"/>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نوع المسار والمجال</a:t>
            </a:r>
            <a:r>
              <a:rPr lang="ar-SA" sz="4400" b="1" dirty="0">
                <a:latin typeface="Sakkal Majalla" panose="02000000000000000000" pitchFamily="2" charset="-78"/>
                <a:cs typeface="Sakkal Majalla" panose="02000000000000000000" pitchFamily="2" charset="-78"/>
              </a:rPr>
              <a:t> </a:t>
            </a:r>
            <a:r>
              <a:rPr lang="ar-EG" sz="4400" b="1" dirty="0">
                <a:latin typeface="Sakkal Majalla" panose="02000000000000000000" pitchFamily="2" charset="-78"/>
                <a:cs typeface="Sakkal Majalla" panose="02000000000000000000" pitchFamily="2" charset="-78"/>
              </a:rPr>
              <a:t>-</a:t>
            </a:r>
            <a:endParaRPr lang="en-US" sz="4400" b="1" dirty="0">
              <a:latin typeface="Sakkal Majalla" panose="02000000000000000000" pitchFamily="2" charset="-78"/>
              <a:cs typeface="Sakkal Majalla" panose="02000000000000000000" pitchFamily="2" charset="-78"/>
            </a:endParaRPr>
          </a:p>
        </p:txBody>
      </p:sp>
      <p:sp>
        <p:nvSpPr>
          <p:cNvPr id="11" name="Rectangle 5">
            <a:extLst>
              <a:ext uri="{FF2B5EF4-FFF2-40B4-BE49-F238E27FC236}">
                <a16:creationId xmlns:a16="http://schemas.microsoft.com/office/drawing/2014/main" id="{E3203CEE-168E-637C-398E-6804D538602A}"/>
              </a:ext>
            </a:extLst>
          </p:cNvPr>
          <p:cNvSpPr>
            <a:spLocks noChangeArrowheads="1"/>
          </p:cNvSpPr>
          <p:nvPr/>
        </p:nvSpPr>
        <p:spPr bwMode="auto">
          <a:xfrm>
            <a:off x="457200" y="1439114"/>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نُبذة عن الهدف من المشروع -</a:t>
            </a:r>
            <a:endParaRPr lang="en-US" sz="4400" b="1" dirty="0">
              <a:latin typeface="Sakkal Majalla" panose="02000000000000000000" pitchFamily="2" charset="-78"/>
              <a:cs typeface="Sakkal Majalla" panose="02000000000000000000" pitchFamily="2" charset="-78"/>
            </a:endParaRPr>
          </a:p>
        </p:txBody>
      </p:sp>
      <p:sp>
        <p:nvSpPr>
          <p:cNvPr id="12" name="Rectangle 5">
            <a:extLst>
              <a:ext uri="{FF2B5EF4-FFF2-40B4-BE49-F238E27FC236}">
                <a16:creationId xmlns:a16="http://schemas.microsoft.com/office/drawing/2014/main" id="{25FF96A5-E362-DAC6-FF41-5390A023C136}"/>
              </a:ext>
            </a:extLst>
          </p:cNvPr>
          <p:cNvSpPr>
            <a:spLocks noChangeArrowheads="1"/>
          </p:cNvSpPr>
          <p:nvPr/>
        </p:nvSpPr>
        <p:spPr bwMode="auto">
          <a:xfrm>
            <a:off x="457200" y="2360572"/>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a:t>
            </a:r>
            <a:r>
              <a:rPr lang="ar-EG" sz="4400" b="1" dirty="0">
                <a:solidFill>
                  <a:prstClr val="black">
                    <a:hueOff val="0"/>
                    <a:satOff val="0"/>
                    <a:lumOff val="0"/>
                    <a:alphaOff val="0"/>
                  </a:prstClr>
                </a:solidFill>
                <a:latin typeface="Sakkal Majalla" panose="02000000000000000000" pitchFamily="2" charset="-78"/>
                <a:ea typeface="+mn-ea"/>
                <a:cs typeface="Sakkal Majalla" panose="02000000000000000000" pitchFamily="2" charset="-78"/>
              </a:rPr>
              <a:t>شرح المُشكلة المُستَهدَفة وآثارها</a:t>
            </a:r>
            <a:r>
              <a:rPr lang="ar-EG" sz="4400" b="1" dirty="0">
                <a:latin typeface="Sakkal Majalla" panose="02000000000000000000" pitchFamily="2" charset="-78"/>
                <a:cs typeface="Sakkal Majalla" panose="02000000000000000000" pitchFamily="2" charset="-78"/>
              </a:rPr>
              <a:t> -</a:t>
            </a:r>
            <a:endParaRPr lang="en-US" sz="4400" b="1" dirty="0">
              <a:latin typeface="Sakkal Majalla" panose="02000000000000000000" pitchFamily="2" charset="-78"/>
              <a:cs typeface="Sakkal Majalla" panose="02000000000000000000" pitchFamily="2" charset="-78"/>
            </a:endParaRPr>
          </a:p>
        </p:txBody>
      </p:sp>
      <p:sp>
        <p:nvSpPr>
          <p:cNvPr id="13" name="Rectangle 5">
            <a:extLst>
              <a:ext uri="{FF2B5EF4-FFF2-40B4-BE49-F238E27FC236}">
                <a16:creationId xmlns:a16="http://schemas.microsoft.com/office/drawing/2014/main" id="{847329C2-8ACC-5C08-60EF-C24F9F65C241}"/>
              </a:ext>
            </a:extLst>
          </p:cNvPr>
          <p:cNvSpPr>
            <a:spLocks noChangeArrowheads="1"/>
          </p:cNvSpPr>
          <p:nvPr/>
        </p:nvSpPr>
        <p:spPr bwMode="auto">
          <a:xfrm>
            <a:off x="457200" y="3318169"/>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شرح الحلّ المُقتَرَح -</a:t>
            </a:r>
            <a:endParaRPr lang="en-US" sz="4400" b="1" dirty="0">
              <a:latin typeface="Sakkal Majalla" panose="02000000000000000000" pitchFamily="2" charset="-78"/>
              <a:cs typeface="Sakkal Majalla" panose="02000000000000000000" pitchFamily="2" charset="-78"/>
            </a:endParaRPr>
          </a:p>
        </p:txBody>
      </p:sp>
      <p:sp>
        <p:nvSpPr>
          <p:cNvPr id="14" name="Rectangle 5">
            <a:extLst>
              <a:ext uri="{FF2B5EF4-FFF2-40B4-BE49-F238E27FC236}">
                <a16:creationId xmlns:a16="http://schemas.microsoft.com/office/drawing/2014/main" id="{FF19D4F2-B4FE-B153-B756-B98559B191FF}"/>
              </a:ext>
            </a:extLst>
          </p:cNvPr>
          <p:cNvSpPr>
            <a:spLocks noChangeArrowheads="1"/>
          </p:cNvSpPr>
          <p:nvPr/>
        </p:nvSpPr>
        <p:spPr bwMode="auto">
          <a:xfrm>
            <a:off x="457200" y="4219458"/>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a:t>
            </a:r>
            <a:r>
              <a:rPr lang="ar-EG" sz="4400" b="1" kern="1200" dirty="0">
                <a:solidFill>
                  <a:prstClr val="black">
                    <a:hueOff val="0"/>
                    <a:satOff val="0"/>
                    <a:lumOff val="0"/>
                    <a:alphaOff val="0"/>
                  </a:prstClr>
                </a:solidFill>
                <a:latin typeface="Sakkal Majalla" panose="02000000000000000000" pitchFamily="2" charset="-78"/>
                <a:ea typeface="+mn-ea"/>
                <a:cs typeface="Sakkal Majalla" panose="02000000000000000000" pitchFamily="2" charset="-78"/>
              </a:rPr>
              <a:t>البيانات المُراد استخدامها في المشروع</a:t>
            </a:r>
            <a:r>
              <a:rPr lang="ar-EG" sz="4400" b="1" dirty="0">
                <a:latin typeface="Sakkal Majalla" panose="02000000000000000000" pitchFamily="2" charset="-78"/>
                <a:cs typeface="Sakkal Majalla" panose="02000000000000000000" pitchFamily="2" charset="-78"/>
              </a:rPr>
              <a:t> -</a:t>
            </a:r>
            <a:endParaRPr lang="en-US" sz="4400" b="1" dirty="0">
              <a:latin typeface="Sakkal Majalla" panose="02000000000000000000" pitchFamily="2" charset="-78"/>
              <a:cs typeface="Sakkal Majalla" panose="02000000000000000000" pitchFamily="2" charset="-78"/>
            </a:endParaRPr>
          </a:p>
        </p:txBody>
      </p:sp>
      <p:sp>
        <p:nvSpPr>
          <p:cNvPr id="15" name="Rectangle 5">
            <a:extLst>
              <a:ext uri="{FF2B5EF4-FFF2-40B4-BE49-F238E27FC236}">
                <a16:creationId xmlns:a16="http://schemas.microsoft.com/office/drawing/2014/main" id="{2DEBB0EA-4BF9-F8EA-C9F1-BEA2605AB2B6}"/>
              </a:ext>
            </a:extLst>
          </p:cNvPr>
          <p:cNvSpPr>
            <a:spLocks noChangeArrowheads="1"/>
          </p:cNvSpPr>
          <p:nvPr/>
        </p:nvSpPr>
        <p:spPr bwMode="auto">
          <a:xfrm>
            <a:off x="457200" y="5155728"/>
            <a:ext cx="8229600" cy="792087"/>
          </a:xfrm>
          <a:prstGeom prst="rect">
            <a:avLst/>
          </a:prstGeom>
          <a:solidFill>
            <a:srgbClr val="E98CF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a:t>
            </a:r>
            <a:r>
              <a:rPr lang="ar-EG" sz="4400" b="1" kern="1200" dirty="0">
                <a:latin typeface="Sakkal Majalla" panose="02000000000000000000" pitchFamily="2" charset="-78"/>
                <a:cs typeface="Sakkal Majalla" panose="02000000000000000000" pitchFamily="2" charset="-78"/>
              </a:rPr>
              <a:t>مُقدّم المشروع</a:t>
            </a:r>
            <a:r>
              <a:rPr lang="ar-EG" sz="4400" b="1" dirty="0">
                <a:latin typeface="Sakkal Majalla" panose="02000000000000000000" pitchFamily="2" charset="-78"/>
                <a:cs typeface="Sakkal Majalla" panose="02000000000000000000" pitchFamily="2" charset="-78"/>
              </a:rPr>
              <a:t> -</a:t>
            </a:r>
            <a:endParaRPr lang="en-US" sz="4400" b="1" dirty="0">
              <a:latin typeface="Sakkal Majalla" panose="02000000000000000000" pitchFamily="2" charset="-78"/>
              <a:cs typeface="Sakkal Majalla" panose="02000000000000000000" pitchFamily="2" charset="-78"/>
            </a:endParaRPr>
          </a:p>
        </p:txBody>
      </p:sp>
      <p:pic>
        <p:nvPicPr>
          <p:cNvPr id="2" name="Audio 1">
            <a:hlinkClick r:id="" action="ppaction://media"/>
            <a:extLst>
              <a:ext uri="{FF2B5EF4-FFF2-40B4-BE49-F238E27FC236}">
                <a16:creationId xmlns:a16="http://schemas.microsoft.com/office/drawing/2014/main" id="{0144A0E8-3E85-207D-F475-B1751BC7F72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415078061"/>
      </p:ext>
    </p:extLst>
  </p:cSld>
  <p:clrMapOvr>
    <a:masterClrMapping/>
  </p:clrMapOvr>
  <mc:AlternateContent xmlns:mc="http://schemas.openxmlformats.org/markup-compatibility/2006" xmlns:p14="http://schemas.microsoft.com/office/powerpoint/2010/main">
    <mc:Choice Requires="p14">
      <p:transition spd="slow" p14:dur="2000" advTm="3086"/>
    </mc:Choice>
    <mc:Fallback xmlns="">
      <p:transition spd="slow" advTm="30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p:cNvSpPr>
            <a:spLocks noGrp="1"/>
          </p:cNvSpPr>
          <p:nvPr>
            <p:ph type="title"/>
          </p:nvPr>
        </p:nvSpPr>
        <p:spPr/>
        <p:txBody>
          <a:bodyPr>
            <a:noAutofit/>
          </a:bodyPr>
          <a:lstStyle/>
          <a:p>
            <a:pPr algn="ctr"/>
            <a:r>
              <a:rPr lang="ar-EG" sz="4800" b="1" dirty="0">
                <a:latin typeface="Sakkal Majalla" panose="02000000000000000000" pitchFamily="2" charset="-78"/>
                <a:cs typeface="Sakkal Majalla" panose="02000000000000000000" pitchFamily="2" charset="-78"/>
              </a:rPr>
              <a:t>- </a:t>
            </a:r>
            <a:r>
              <a:rPr lang="ar-EG" sz="4800" b="1" kern="1200" dirty="0">
                <a:latin typeface="Sakkal Majalla" panose="02000000000000000000" pitchFamily="2" charset="-78"/>
                <a:cs typeface="Sakkal Majalla" panose="02000000000000000000" pitchFamily="2" charset="-78"/>
              </a:rPr>
              <a:t>مُقدّم المشروع</a:t>
            </a:r>
            <a:r>
              <a:rPr lang="ar-SA" sz="4800" b="1" dirty="0">
                <a:latin typeface="Sakkal Majalla" panose="02000000000000000000" pitchFamily="2" charset="-78"/>
                <a:cs typeface="Sakkal Majalla" panose="02000000000000000000" pitchFamily="2" charset="-78"/>
              </a:rPr>
              <a:t> </a:t>
            </a:r>
            <a:r>
              <a:rPr lang="ar-EG" sz="4800" b="1" dirty="0">
                <a:latin typeface="Sakkal Majalla" panose="02000000000000000000" pitchFamily="2" charset="-78"/>
                <a:cs typeface="Sakkal Majalla" panose="02000000000000000000" pitchFamily="2" charset="-78"/>
              </a:rPr>
              <a:t>-</a:t>
            </a:r>
            <a:endParaRPr lang="en-US" sz="4800" b="1" dirty="0">
              <a:latin typeface="Sakkal Majalla" panose="02000000000000000000" pitchFamily="2" charset="-78"/>
              <a:cs typeface="Sakkal Majalla" panose="02000000000000000000" pitchFamily="2" charset="-78"/>
            </a:endParaRPr>
          </a:p>
        </p:txBody>
      </p:sp>
      <p:sp>
        <p:nvSpPr>
          <p:cNvPr id="3" name="عنصر نائب للمحتوى 2"/>
          <p:cNvSpPr>
            <a:spLocks noGrp="1"/>
          </p:cNvSpPr>
          <p:nvPr>
            <p:ph idx="1"/>
          </p:nvPr>
        </p:nvSpPr>
        <p:spPr>
          <a:xfrm>
            <a:off x="457200" y="1556792"/>
            <a:ext cx="8229600" cy="4569371"/>
          </a:xfrm>
        </p:spPr>
        <p:txBody>
          <a:bodyPr>
            <a:noAutofit/>
          </a:bodyPr>
          <a:lstStyle/>
          <a:p>
            <a:pPr>
              <a:lnSpc>
                <a:spcPct val="107000"/>
              </a:lnSpc>
              <a:spcAft>
                <a:spcPts val="800"/>
              </a:spcAft>
            </a:pPr>
            <a:r>
              <a:rPr lang="ar-SA" sz="2400" b="1" dirty="0">
                <a:cs typeface="Sakkal Majalla" panose="02000000000000000000" pitchFamily="2" charset="-78"/>
              </a:rPr>
              <a:t>الدكتور/ المُعتزّ بالله السَّعيد طه</a:t>
            </a:r>
            <a:endParaRPr lang="ar-EG" sz="2400" b="1" dirty="0">
              <a:cs typeface="Sakkal Majalla" panose="02000000000000000000" pitchFamily="2" charset="-78"/>
            </a:endParaRPr>
          </a:p>
          <a:p>
            <a:pPr marL="400050" lvl="1" indent="0">
              <a:lnSpc>
                <a:spcPct val="107000"/>
              </a:lnSpc>
              <a:spcAft>
                <a:spcPts val="800"/>
              </a:spcAft>
              <a:buNone/>
            </a:pPr>
            <a:r>
              <a:rPr lang="ar-SA" sz="2000" dirty="0">
                <a:effectLst/>
                <a:ea typeface="Times New Roman" panose="02020603050405020304" pitchFamily="18" charset="0"/>
                <a:cs typeface="Sakkal Majalla" panose="02000000000000000000" pitchFamily="2" charset="-78"/>
              </a:rPr>
              <a:t>كاتب وأكاديميّ مصريّ</a:t>
            </a:r>
            <a:r>
              <a:rPr lang="ar-EG" sz="2000" dirty="0">
                <a:effectLst/>
                <a:ea typeface="Times New Roman" panose="02020603050405020304" pitchFamily="18" charset="0"/>
                <a:cs typeface="Sakkal Majalla" panose="02000000000000000000" pitchFamily="2" charset="-78"/>
              </a:rPr>
              <a:t>، مُختَصٌ في حوسبة المُعجم العربيّ</a:t>
            </a:r>
            <a:r>
              <a:rPr lang="ar-SA" sz="2000" dirty="0">
                <a:effectLst/>
                <a:ea typeface="Times New Roman" panose="02020603050405020304" pitchFamily="18" charset="0"/>
                <a:cs typeface="Sakkal Majalla" panose="02000000000000000000" pitchFamily="2" charset="-78"/>
              </a:rPr>
              <a:t>؛ يَعمل أستاذًا مُشاركًا للمُعجم واللِّسانيَّات الحاسوبيَّة في معهد الدَّوحة للدِّراسات العُليا، ومُنسِّقًا لوحدة الموارد المُعجميَّة بمشروع مُعجم الدَّوحة، كما أنَّهُ أستاذ مُشارك للدِّراسات اللُّغويَّة في جامعة القاهرة. نَشَرَ أكثرَ من ثلاثين بحثًا في دوريَّاتٍ مرموقة ومؤتمراتٍ دوليَّة، بالإضافة إلى أكثر من عشرة كُتُب في ميادين المُعجميَّة وحَوسَبة اللُّغة والدِّراسات اللُّغويَّة المُعاصرة؛ وساهمَ في العديد من المشروعات الدَّوليَّة المَعنيَّة بمُعالَجة اللُّغات الطَّبيعيَّة. أشرفَ على عدد من الأطروحات العلميَّة في مصر وخارجها. وهو عُضوٌ باللِّجان العلميَّة لعدد من المجلَّات العلميَّة والمُؤتمرات الدَّوليَّة المُتخصِّصة. حصلَ على عددٍ من الجوائز في مَيادين تخصُّصه، منها: جائزة (ألكسو </a:t>
            </a:r>
            <a:r>
              <a:rPr lang="en-US" sz="2000" i="1" dirty="0">
                <a:effectLst/>
                <a:latin typeface="Sakkal Majalla" panose="02000000000000000000" pitchFamily="2" charset="-78"/>
                <a:ea typeface="Times New Roman" panose="02020603050405020304" pitchFamily="18" charset="0"/>
              </a:rPr>
              <a:t>ALECSO</a:t>
            </a:r>
            <a:r>
              <a:rPr lang="ar-SA" sz="2000" dirty="0">
                <a:effectLst/>
                <a:ea typeface="Times New Roman" panose="02020603050405020304" pitchFamily="18" charset="0"/>
                <a:cs typeface="Sakkal Majalla" panose="02000000000000000000" pitchFamily="2" charset="-78"/>
              </a:rPr>
              <a:t>) للإبداع والابتكار في مَيدان "المَعلُوماتيَّة والمُعالَجة الآليَّة للُّغة العربيَّة" في عام 2012م (المركز الأوَّل)، وجائزة راشد بن حُمَيد للعُلُوم والثَّقافة في العُلُوم الإنسانيَّ</a:t>
            </a:r>
            <a:r>
              <a:rPr lang="ar-QA" sz="2000" dirty="0">
                <a:effectLst/>
                <a:ea typeface="Times New Roman" panose="02020603050405020304" pitchFamily="18" charset="0"/>
                <a:cs typeface="Sakkal Majalla" panose="02000000000000000000" pitchFamily="2" charset="-78"/>
              </a:rPr>
              <a:t>ة "إدارة الصِّناعات اللُّغويَّة العربيَّة" (المركز الأوَّل) </a:t>
            </a:r>
            <a:r>
              <a:rPr lang="ar-SA" sz="2000" dirty="0">
                <a:effectLst/>
                <a:ea typeface="Times New Roman" panose="02020603050405020304" pitchFamily="18" charset="0"/>
                <a:cs typeface="Sakkal Majalla" panose="02000000000000000000" pitchFamily="2" charset="-78"/>
              </a:rPr>
              <a:t>عام 2017م</a:t>
            </a:r>
            <a:r>
              <a:rPr lang="ar-QA" sz="2000" dirty="0">
                <a:effectLst/>
                <a:ea typeface="Times New Roman" panose="02020603050405020304" pitchFamily="18" charset="0"/>
                <a:cs typeface="Sakkal Majalla" panose="02000000000000000000" pitchFamily="2" charset="-78"/>
              </a:rPr>
              <a:t>.</a:t>
            </a:r>
            <a:endParaRPr lang="en-US" sz="3600" dirty="0">
              <a:latin typeface="Sakkal Majalla" panose="02000000000000000000" pitchFamily="2" charset="-78"/>
              <a:cs typeface="Sakkal Majalla" panose="02000000000000000000" pitchFamily="2" charset="-78"/>
            </a:endParaRPr>
          </a:p>
        </p:txBody>
      </p:sp>
      <p:sp>
        <p:nvSpPr>
          <p:cNvPr id="4" name="عنصر نائب للتاريخ 3"/>
          <p:cNvSpPr>
            <a:spLocks noGrp="1"/>
          </p:cNvSpPr>
          <p:nvPr>
            <p:ph type="dt" sz="half" idx="10"/>
          </p:nvPr>
        </p:nvSpPr>
        <p:spPr/>
        <p:txBody>
          <a:bodyPr/>
          <a:lstStyle/>
          <a:p>
            <a:fld id="{5E86A065-12C4-4C9F-A331-B53091500574}" type="datetime3">
              <a:rPr lang="en-US" sz="1800" smtClean="0">
                <a:solidFill>
                  <a:schemeClr val="tx1"/>
                </a:solidFill>
              </a:rPr>
              <a:t>8 May 2022</a:t>
            </a:fld>
            <a:endParaRPr lang="ar-SA" dirty="0">
              <a:solidFill>
                <a:schemeClr val="tx1"/>
              </a:solidFill>
            </a:endParaRPr>
          </a:p>
        </p:txBody>
      </p:sp>
      <p:pic>
        <p:nvPicPr>
          <p:cNvPr id="6" name="Audio 5">
            <a:hlinkClick r:id="" action="ppaction://media"/>
            <a:extLst>
              <a:ext uri="{FF2B5EF4-FFF2-40B4-BE49-F238E27FC236}">
                <a16:creationId xmlns:a16="http://schemas.microsoft.com/office/drawing/2014/main" id="{CA413919-2E31-F853-345D-9FFB4C7EEBD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572699846"/>
      </p:ext>
    </p:extLst>
  </p:cSld>
  <p:clrMapOvr>
    <a:masterClrMapping/>
  </p:clrMapOvr>
  <mc:AlternateContent xmlns:mc="http://schemas.openxmlformats.org/markup-compatibility/2006">
    <mc:Choice xmlns:p14="http://schemas.microsoft.com/office/powerpoint/2010/main" Requires="p14">
      <p:transition spd="slow" p14:dur="2000" advTm="8325"/>
    </mc:Choice>
    <mc:Fallback>
      <p:transition spd="slow" advTm="83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عنصر نائب للتاريخ 3"/>
          <p:cNvSpPr>
            <a:spLocks noGrp="1"/>
          </p:cNvSpPr>
          <p:nvPr>
            <p:ph type="dt" sz="half" idx="10"/>
          </p:nvPr>
        </p:nvSpPr>
        <p:spPr/>
        <p:txBody>
          <a:bodyPr/>
          <a:lstStyle/>
          <a:p>
            <a:fld id="{0E410A3A-5893-4754-8DB6-21D7EEB8461C}" type="datetime3">
              <a:rPr lang="en-US" sz="1800" smtClean="0">
                <a:solidFill>
                  <a:schemeClr val="tx1"/>
                </a:solidFill>
              </a:rPr>
              <a:t>8 May 2022</a:t>
            </a:fld>
            <a:endParaRPr lang="en-US" sz="1800" dirty="0">
              <a:solidFill>
                <a:schemeClr val="tx1"/>
              </a:solidFill>
            </a:endParaRPr>
          </a:p>
        </p:txBody>
      </p:sp>
      <p:sp>
        <p:nvSpPr>
          <p:cNvPr id="7" name="Oval 6"/>
          <p:cNvSpPr>
            <a:spLocks noChangeArrowheads="1"/>
          </p:cNvSpPr>
          <p:nvPr/>
        </p:nvSpPr>
        <p:spPr bwMode="auto">
          <a:xfrm>
            <a:off x="1285852" y="1071546"/>
            <a:ext cx="6357982" cy="4714908"/>
          </a:xfrm>
          <a:prstGeom prst="ellipse">
            <a:avLst/>
          </a:prstGeom>
          <a:gradFill rotWithShape="1">
            <a:gsLst>
              <a:gs pos="63314">
                <a:schemeClr val="accent5">
                  <a:lumMod val="60000"/>
                  <a:lumOff val="40000"/>
                </a:schemeClr>
              </a:gs>
              <a:gs pos="31300">
                <a:srgbClr val="FFFF00"/>
              </a:gs>
              <a:gs pos="0">
                <a:srgbClr val="FF0000"/>
              </a:gs>
              <a:gs pos="100000">
                <a:srgbClr val="9E5708"/>
              </a:gs>
            </a:gsLst>
            <a:lin ang="5400000" scaled="1"/>
          </a:gradFill>
          <a:ln w="9525" algn="ctr">
            <a:noFill/>
            <a:round/>
            <a:headEnd/>
            <a:tailEnd/>
          </a:ln>
        </p:spPr>
        <p:txBody>
          <a:bodyPr wrap="none" anchor="ctr"/>
          <a:lstStyle/>
          <a:p>
            <a:pPr algn="ctr" rtl="1"/>
            <a:r>
              <a:rPr lang="ar-EG" sz="8800" b="1" dirty="0">
                <a:latin typeface="Sakkal Majalla" panose="02000000000000000000" pitchFamily="2" charset="-78"/>
                <a:cs typeface="Sakkal Majalla" panose="02000000000000000000" pitchFamily="2" charset="-78"/>
              </a:rPr>
              <a:t>شُكرًا لكم</a:t>
            </a:r>
            <a:endParaRPr lang="en-US" sz="8000" b="1" dirty="0">
              <a:latin typeface="Sakkal Majalla" panose="02000000000000000000" pitchFamily="2" charset="-78"/>
              <a:cs typeface="Sakkal Majalla" panose="02000000000000000000" pitchFamily="2" charset="-78"/>
            </a:endParaRPr>
          </a:p>
        </p:txBody>
      </p:sp>
      <p:pic>
        <p:nvPicPr>
          <p:cNvPr id="2" name="Audio 1">
            <a:hlinkClick r:id="" action="ppaction://media"/>
            <a:extLst>
              <a:ext uri="{FF2B5EF4-FFF2-40B4-BE49-F238E27FC236}">
                <a16:creationId xmlns:a16="http://schemas.microsoft.com/office/drawing/2014/main" id="{FBE558FC-1828-04A0-BD15-EEAD189D94A8}"/>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577267277"/>
      </p:ext>
    </p:extLst>
  </p:cSld>
  <p:clrMapOvr>
    <a:masterClrMapping/>
  </p:clrMapOvr>
  <mc:AlternateContent xmlns:mc="http://schemas.openxmlformats.org/markup-compatibility/2006" xmlns:p14="http://schemas.microsoft.com/office/powerpoint/2010/main">
    <mc:Choice Requires="p14">
      <p:transition spd="slow" p14:dur="2000" advTm="6123"/>
    </mc:Choice>
    <mc:Fallback xmlns="">
      <p:transition spd="slow" advTm="6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6" presetClass="entr" presetSubtype="32"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circle(out)">
                                      <p:cBhvr>
                                        <p:cTn id="11" dur="3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2"/>
                </p:tgtEl>
              </p:cMediaNode>
            </p:audio>
          </p:childTnLst>
        </p:cTn>
      </p:par>
    </p:tnLst>
    <p:bldLst>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عنصر نائب للتاريخ 3"/>
          <p:cNvSpPr>
            <a:spLocks noGrp="1"/>
          </p:cNvSpPr>
          <p:nvPr>
            <p:ph type="dt" sz="half" idx="10"/>
          </p:nvPr>
        </p:nvSpPr>
        <p:spPr/>
        <p:txBody>
          <a:bodyPr/>
          <a:lstStyle/>
          <a:p>
            <a:fld id="{0E410A3A-5893-4754-8DB6-21D7EEB8461C}" type="datetime3">
              <a:rPr lang="en-US" sz="1800" smtClean="0">
                <a:solidFill>
                  <a:schemeClr val="tx1"/>
                </a:solidFill>
              </a:rPr>
              <a:t>8 May 2022</a:t>
            </a:fld>
            <a:endParaRPr lang="en-US" sz="1800" dirty="0">
              <a:solidFill>
                <a:schemeClr val="tx1"/>
              </a:solidFill>
            </a:endParaRPr>
          </a:p>
        </p:txBody>
      </p:sp>
      <p:sp>
        <p:nvSpPr>
          <p:cNvPr id="145413" name="Rectangle 5"/>
          <p:cNvSpPr>
            <a:spLocks noChangeArrowheads="1"/>
          </p:cNvSpPr>
          <p:nvPr/>
        </p:nvSpPr>
        <p:spPr bwMode="auto">
          <a:xfrm>
            <a:off x="457200" y="499027"/>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نوع المسار والمجال</a:t>
            </a:r>
            <a:r>
              <a:rPr lang="ar-SA" sz="4400" b="1" dirty="0">
                <a:latin typeface="Sakkal Majalla" panose="02000000000000000000" pitchFamily="2" charset="-78"/>
                <a:cs typeface="Sakkal Majalla" panose="02000000000000000000" pitchFamily="2" charset="-78"/>
              </a:rPr>
              <a:t> </a:t>
            </a:r>
            <a:r>
              <a:rPr lang="ar-EG" sz="4400" b="1" dirty="0">
                <a:latin typeface="Sakkal Majalla" panose="02000000000000000000" pitchFamily="2" charset="-78"/>
                <a:cs typeface="Sakkal Majalla" panose="02000000000000000000" pitchFamily="2" charset="-78"/>
              </a:rPr>
              <a:t>-</a:t>
            </a:r>
            <a:endParaRPr lang="en-US" sz="4400" b="1" dirty="0">
              <a:latin typeface="Sakkal Majalla" panose="02000000000000000000" pitchFamily="2" charset="-78"/>
              <a:cs typeface="Sakkal Majalla" panose="02000000000000000000" pitchFamily="2" charset="-78"/>
            </a:endParaRPr>
          </a:p>
        </p:txBody>
      </p:sp>
      <p:sp>
        <p:nvSpPr>
          <p:cNvPr id="11" name="Rectangle 5">
            <a:extLst>
              <a:ext uri="{FF2B5EF4-FFF2-40B4-BE49-F238E27FC236}">
                <a16:creationId xmlns:a16="http://schemas.microsoft.com/office/drawing/2014/main" id="{E3203CEE-168E-637C-398E-6804D538602A}"/>
              </a:ext>
            </a:extLst>
          </p:cNvPr>
          <p:cNvSpPr>
            <a:spLocks noChangeArrowheads="1"/>
          </p:cNvSpPr>
          <p:nvPr/>
        </p:nvSpPr>
        <p:spPr bwMode="auto">
          <a:xfrm>
            <a:off x="457200" y="1439114"/>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نُبذة عن الهدف من المشروع -</a:t>
            </a:r>
            <a:endParaRPr lang="en-US" sz="4400" b="1" dirty="0">
              <a:latin typeface="Sakkal Majalla" panose="02000000000000000000" pitchFamily="2" charset="-78"/>
              <a:cs typeface="Sakkal Majalla" panose="02000000000000000000" pitchFamily="2" charset="-78"/>
            </a:endParaRPr>
          </a:p>
        </p:txBody>
      </p:sp>
      <p:sp>
        <p:nvSpPr>
          <p:cNvPr id="12" name="Rectangle 5">
            <a:extLst>
              <a:ext uri="{FF2B5EF4-FFF2-40B4-BE49-F238E27FC236}">
                <a16:creationId xmlns:a16="http://schemas.microsoft.com/office/drawing/2014/main" id="{25FF96A5-E362-DAC6-FF41-5390A023C136}"/>
              </a:ext>
            </a:extLst>
          </p:cNvPr>
          <p:cNvSpPr>
            <a:spLocks noChangeArrowheads="1"/>
          </p:cNvSpPr>
          <p:nvPr/>
        </p:nvSpPr>
        <p:spPr bwMode="auto">
          <a:xfrm>
            <a:off x="457200" y="2360572"/>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a:t>
            </a:r>
            <a:r>
              <a:rPr lang="ar-EG" sz="4400" b="1" dirty="0">
                <a:solidFill>
                  <a:prstClr val="black">
                    <a:hueOff val="0"/>
                    <a:satOff val="0"/>
                    <a:lumOff val="0"/>
                    <a:alphaOff val="0"/>
                  </a:prstClr>
                </a:solidFill>
                <a:latin typeface="Sakkal Majalla" panose="02000000000000000000" pitchFamily="2" charset="-78"/>
                <a:ea typeface="+mn-ea"/>
                <a:cs typeface="Sakkal Majalla" panose="02000000000000000000" pitchFamily="2" charset="-78"/>
              </a:rPr>
              <a:t>شرح المُشكلة المُستَهدَفة وآثارها</a:t>
            </a:r>
            <a:r>
              <a:rPr lang="ar-EG" sz="4400" b="1" dirty="0">
                <a:latin typeface="Sakkal Majalla" panose="02000000000000000000" pitchFamily="2" charset="-78"/>
                <a:cs typeface="Sakkal Majalla" panose="02000000000000000000" pitchFamily="2" charset="-78"/>
              </a:rPr>
              <a:t> -</a:t>
            </a:r>
            <a:endParaRPr lang="en-US" sz="4400" b="1" dirty="0">
              <a:latin typeface="Sakkal Majalla" panose="02000000000000000000" pitchFamily="2" charset="-78"/>
              <a:cs typeface="Sakkal Majalla" panose="02000000000000000000" pitchFamily="2" charset="-78"/>
            </a:endParaRPr>
          </a:p>
        </p:txBody>
      </p:sp>
      <p:sp>
        <p:nvSpPr>
          <p:cNvPr id="13" name="Rectangle 5">
            <a:extLst>
              <a:ext uri="{FF2B5EF4-FFF2-40B4-BE49-F238E27FC236}">
                <a16:creationId xmlns:a16="http://schemas.microsoft.com/office/drawing/2014/main" id="{847329C2-8ACC-5C08-60EF-C24F9F65C241}"/>
              </a:ext>
            </a:extLst>
          </p:cNvPr>
          <p:cNvSpPr>
            <a:spLocks noChangeArrowheads="1"/>
          </p:cNvSpPr>
          <p:nvPr/>
        </p:nvSpPr>
        <p:spPr bwMode="auto">
          <a:xfrm>
            <a:off x="457200" y="3318169"/>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شرح الحلّ المُقتَرَح -</a:t>
            </a:r>
            <a:endParaRPr lang="en-US" sz="4400" b="1" dirty="0">
              <a:latin typeface="Sakkal Majalla" panose="02000000000000000000" pitchFamily="2" charset="-78"/>
              <a:cs typeface="Sakkal Majalla" panose="02000000000000000000" pitchFamily="2" charset="-78"/>
            </a:endParaRPr>
          </a:p>
        </p:txBody>
      </p:sp>
      <p:sp>
        <p:nvSpPr>
          <p:cNvPr id="14" name="Rectangle 5">
            <a:extLst>
              <a:ext uri="{FF2B5EF4-FFF2-40B4-BE49-F238E27FC236}">
                <a16:creationId xmlns:a16="http://schemas.microsoft.com/office/drawing/2014/main" id="{FF19D4F2-B4FE-B153-B756-B98559B191FF}"/>
              </a:ext>
            </a:extLst>
          </p:cNvPr>
          <p:cNvSpPr>
            <a:spLocks noChangeArrowheads="1"/>
          </p:cNvSpPr>
          <p:nvPr/>
        </p:nvSpPr>
        <p:spPr bwMode="auto">
          <a:xfrm>
            <a:off x="457200" y="4219458"/>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a:t>
            </a:r>
            <a:r>
              <a:rPr lang="ar-EG" sz="4400" b="1" kern="1200" dirty="0">
                <a:solidFill>
                  <a:prstClr val="black">
                    <a:hueOff val="0"/>
                    <a:satOff val="0"/>
                    <a:lumOff val="0"/>
                    <a:alphaOff val="0"/>
                  </a:prstClr>
                </a:solidFill>
                <a:latin typeface="Sakkal Majalla" panose="02000000000000000000" pitchFamily="2" charset="-78"/>
                <a:ea typeface="+mn-ea"/>
                <a:cs typeface="Sakkal Majalla" panose="02000000000000000000" pitchFamily="2" charset="-78"/>
              </a:rPr>
              <a:t>البيانات المُراد استخدامها في المشروع</a:t>
            </a:r>
            <a:r>
              <a:rPr lang="ar-EG" sz="4400" b="1" dirty="0">
                <a:latin typeface="Sakkal Majalla" panose="02000000000000000000" pitchFamily="2" charset="-78"/>
                <a:cs typeface="Sakkal Majalla" panose="02000000000000000000" pitchFamily="2" charset="-78"/>
              </a:rPr>
              <a:t> -</a:t>
            </a:r>
            <a:endParaRPr lang="en-US" sz="4400" b="1" dirty="0">
              <a:latin typeface="Sakkal Majalla" panose="02000000000000000000" pitchFamily="2" charset="-78"/>
              <a:cs typeface="Sakkal Majalla" panose="02000000000000000000" pitchFamily="2" charset="-78"/>
            </a:endParaRPr>
          </a:p>
        </p:txBody>
      </p:sp>
      <p:sp>
        <p:nvSpPr>
          <p:cNvPr id="15" name="Rectangle 5">
            <a:extLst>
              <a:ext uri="{FF2B5EF4-FFF2-40B4-BE49-F238E27FC236}">
                <a16:creationId xmlns:a16="http://schemas.microsoft.com/office/drawing/2014/main" id="{2DEBB0EA-4BF9-F8EA-C9F1-BEA2605AB2B6}"/>
              </a:ext>
            </a:extLst>
          </p:cNvPr>
          <p:cNvSpPr>
            <a:spLocks noChangeArrowheads="1"/>
          </p:cNvSpPr>
          <p:nvPr/>
        </p:nvSpPr>
        <p:spPr bwMode="auto">
          <a:xfrm>
            <a:off x="457200" y="5155728"/>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a:t>
            </a:r>
            <a:r>
              <a:rPr lang="ar-EG" sz="4400" b="1" kern="1200" dirty="0">
                <a:latin typeface="Sakkal Majalla" panose="02000000000000000000" pitchFamily="2" charset="-78"/>
                <a:cs typeface="Sakkal Majalla" panose="02000000000000000000" pitchFamily="2" charset="-78"/>
              </a:rPr>
              <a:t>مُقدّم المشروع</a:t>
            </a:r>
            <a:r>
              <a:rPr lang="ar-EG" sz="4400" b="1" dirty="0">
                <a:latin typeface="Sakkal Majalla" panose="02000000000000000000" pitchFamily="2" charset="-78"/>
                <a:cs typeface="Sakkal Majalla" panose="02000000000000000000" pitchFamily="2" charset="-78"/>
              </a:rPr>
              <a:t> -</a:t>
            </a:r>
            <a:endParaRPr lang="en-US" sz="4400" b="1" dirty="0">
              <a:latin typeface="Sakkal Majalla" panose="02000000000000000000" pitchFamily="2" charset="-78"/>
              <a:cs typeface="Sakkal Majalla" panose="02000000000000000000" pitchFamily="2" charset="-78"/>
            </a:endParaRPr>
          </a:p>
        </p:txBody>
      </p:sp>
      <p:pic>
        <p:nvPicPr>
          <p:cNvPr id="21" name="Audio 20">
            <a:hlinkClick r:id="" action="ppaction://media"/>
            <a:extLst>
              <a:ext uri="{FF2B5EF4-FFF2-40B4-BE49-F238E27FC236}">
                <a16:creationId xmlns:a16="http://schemas.microsoft.com/office/drawing/2014/main" id="{D2F518BD-5944-2B24-BB41-61027B51851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166"/>
    </mc:Choice>
    <mc:Fallback xmlns="">
      <p:transition spd="slow" advTm="21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عنصر نائب للتاريخ 3"/>
          <p:cNvSpPr>
            <a:spLocks noGrp="1"/>
          </p:cNvSpPr>
          <p:nvPr>
            <p:ph type="dt" sz="half" idx="10"/>
          </p:nvPr>
        </p:nvSpPr>
        <p:spPr/>
        <p:txBody>
          <a:bodyPr/>
          <a:lstStyle/>
          <a:p>
            <a:fld id="{0E410A3A-5893-4754-8DB6-21D7EEB8461C}" type="datetime3">
              <a:rPr lang="en-US" sz="1800" smtClean="0">
                <a:solidFill>
                  <a:schemeClr val="tx1"/>
                </a:solidFill>
              </a:rPr>
              <a:t>8 May 2022</a:t>
            </a:fld>
            <a:endParaRPr lang="en-US" sz="1800" dirty="0">
              <a:solidFill>
                <a:schemeClr val="tx1"/>
              </a:solidFill>
            </a:endParaRPr>
          </a:p>
        </p:txBody>
      </p:sp>
      <p:sp>
        <p:nvSpPr>
          <p:cNvPr id="145413" name="Rectangle 5"/>
          <p:cNvSpPr>
            <a:spLocks noChangeArrowheads="1"/>
          </p:cNvSpPr>
          <p:nvPr/>
        </p:nvSpPr>
        <p:spPr bwMode="auto">
          <a:xfrm>
            <a:off x="457200" y="499027"/>
            <a:ext cx="8229600" cy="792087"/>
          </a:xfrm>
          <a:prstGeom prst="rect">
            <a:avLst/>
          </a:prstGeom>
          <a:solidFill>
            <a:srgbClr val="E98CF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نوع المسار والمجال</a:t>
            </a:r>
            <a:r>
              <a:rPr lang="ar-SA" sz="4400" b="1" dirty="0">
                <a:latin typeface="Sakkal Majalla" panose="02000000000000000000" pitchFamily="2" charset="-78"/>
                <a:cs typeface="Sakkal Majalla" panose="02000000000000000000" pitchFamily="2" charset="-78"/>
              </a:rPr>
              <a:t> </a:t>
            </a:r>
            <a:r>
              <a:rPr lang="ar-EG" sz="4400" b="1" dirty="0">
                <a:latin typeface="Sakkal Majalla" panose="02000000000000000000" pitchFamily="2" charset="-78"/>
                <a:cs typeface="Sakkal Majalla" panose="02000000000000000000" pitchFamily="2" charset="-78"/>
              </a:rPr>
              <a:t>-</a:t>
            </a:r>
            <a:endParaRPr lang="en-US" sz="4400" b="1" dirty="0">
              <a:latin typeface="Sakkal Majalla" panose="02000000000000000000" pitchFamily="2" charset="-78"/>
              <a:cs typeface="Sakkal Majalla" panose="02000000000000000000" pitchFamily="2" charset="-78"/>
            </a:endParaRPr>
          </a:p>
        </p:txBody>
      </p:sp>
      <p:sp>
        <p:nvSpPr>
          <p:cNvPr id="11" name="Rectangle 5">
            <a:extLst>
              <a:ext uri="{FF2B5EF4-FFF2-40B4-BE49-F238E27FC236}">
                <a16:creationId xmlns:a16="http://schemas.microsoft.com/office/drawing/2014/main" id="{E3203CEE-168E-637C-398E-6804D538602A}"/>
              </a:ext>
            </a:extLst>
          </p:cNvPr>
          <p:cNvSpPr>
            <a:spLocks noChangeArrowheads="1"/>
          </p:cNvSpPr>
          <p:nvPr/>
        </p:nvSpPr>
        <p:spPr bwMode="auto">
          <a:xfrm>
            <a:off x="457200" y="1439114"/>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نُبذة عن الهدف من المشروع -</a:t>
            </a:r>
            <a:endParaRPr lang="en-US" sz="4400" b="1" dirty="0">
              <a:latin typeface="Sakkal Majalla" panose="02000000000000000000" pitchFamily="2" charset="-78"/>
              <a:cs typeface="Sakkal Majalla" panose="02000000000000000000" pitchFamily="2" charset="-78"/>
            </a:endParaRPr>
          </a:p>
        </p:txBody>
      </p:sp>
      <p:sp>
        <p:nvSpPr>
          <p:cNvPr id="12" name="Rectangle 5">
            <a:extLst>
              <a:ext uri="{FF2B5EF4-FFF2-40B4-BE49-F238E27FC236}">
                <a16:creationId xmlns:a16="http://schemas.microsoft.com/office/drawing/2014/main" id="{25FF96A5-E362-DAC6-FF41-5390A023C136}"/>
              </a:ext>
            </a:extLst>
          </p:cNvPr>
          <p:cNvSpPr>
            <a:spLocks noChangeArrowheads="1"/>
          </p:cNvSpPr>
          <p:nvPr/>
        </p:nvSpPr>
        <p:spPr bwMode="auto">
          <a:xfrm>
            <a:off x="457200" y="2360572"/>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a:t>
            </a:r>
            <a:r>
              <a:rPr lang="ar-EG" sz="4400" b="1" dirty="0">
                <a:solidFill>
                  <a:prstClr val="black">
                    <a:hueOff val="0"/>
                    <a:satOff val="0"/>
                    <a:lumOff val="0"/>
                    <a:alphaOff val="0"/>
                  </a:prstClr>
                </a:solidFill>
                <a:latin typeface="Sakkal Majalla" panose="02000000000000000000" pitchFamily="2" charset="-78"/>
                <a:ea typeface="+mn-ea"/>
                <a:cs typeface="Sakkal Majalla" panose="02000000000000000000" pitchFamily="2" charset="-78"/>
              </a:rPr>
              <a:t>شرح المُشكلة المُستَهدَفة وآثارها</a:t>
            </a:r>
            <a:r>
              <a:rPr lang="ar-EG" sz="4400" b="1" dirty="0">
                <a:latin typeface="Sakkal Majalla" panose="02000000000000000000" pitchFamily="2" charset="-78"/>
                <a:cs typeface="Sakkal Majalla" panose="02000000000000000000" pitchFamily="2" charset="-78"/>
              </a:rPr>
              <a:t> -</a:t>
            </a:r>
            <a:endParaRPr lang="en-US" sz="4400" b="1" dirty="0">
              <a:latin typeface="Sakkal Majalla" panose="02000000000000000000" pitchFamily="2" charset="-78"/>
              <a:cs typeface="Sakkal Majalla" panose="02000000000000000000" pitchFamily="2" charset="-78"/>
            </a:endParaRPr>
          </a:p>
        </p:txBody>
      </p:sp>
      <p:sp>
        <p:nvSpPr>
          <p:cNvPr id="13" name="Rectangle 5">
            <a:extLst>
              <a:ext uri="{FF2B5EF4-FFF2-40B4-BE49-F238E27FC236}">
                <a16:creationId xmlns:a16="http://schemas.microsoft.com/office/drawing/2014/main" id="{847329C2-8ACC-5C08-60EF-C24F9F65C241}"/>
              </a:ext>
            </a:extLst>
          </p:cNvPr>
          <p:cNvSpPr>
            <a:spLocks noChangeArrowheads="1"/>
          </p:cNvSpPr>
          <p:nvPr/>
        </p:nvSpPr>
        <p:spPr bwMode="auto">
          <a:xfrm>
            <a:off x="457200" y="3318169"/>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شرح الحلّ المُقتَرَح -</a:t>
            </a:r>
            <a:endParaRPr lang="en-US" sz="4400" b="1" dirty="0">
              <a:latin typeface="Sakkal Majalla" panose="02000000000000000000" pitchFamily="2" charset="-78"/>
              <a:cs typeface="Sakkal Majalla" panose="02000000000000000000" pitchFamily="2" charset="-78"/>
            </a:endParaRPr>
          </a:p>
        </p:txBody>
      </p:sp>
      <p:sp>
        <p:nvSpPr>
          <p:cNvPr id="14" name="Rectangle 5">
            <a:extLst>
              <a:ext uri="{FF2B5EF4-FFF2-40B4-BE49-F238E27FC236}">
                <a16:creationId xmlns:a16="http://schemas.microsoft.com/office/drawing/2014/main" id="{FF19D4F2-B4FE-B153-B756-B98559B191FF}"/>
              </a:ext>
            </a:extLst>
          </p:cNvPr>
          <p:cNvSpPr>
            <a:spLocks noChangeArrowheads="1"/>
          </p:cNvSpPr>
          <p:nvPr/>
        </p:nvSpPr>
        <p:spPr bwMode="auto">
          <a:xfrm>
            <a:off x="457200" y="4219458"/>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a:t>
            </a:r>
            <a:r>
              <a:rPr lang="ar-EG" sz="4400" b="1" kern="1200" dirty="0">
                <a:solidFill>
                  <a:prstClr val="black">
                    <a:hueOff val="0"/>
                    <a:satOff val="0"/>
                    <a:lumOff val="0"/>
                    <a:alphaOff val="0"/>
                  </a:prstClr>
                </a:solidFill>
                <a:latin typeface="Sakkal Majalla" panose="02000000000000000000" pitchFamily="2" charset="-78"/>
                <a:ea typeface="+mn-ea"/>
                <a:cs typeface="Sakkal Majalla" panose="02000000000000000000" pitchFamily="2" charset="-78"/>
              </a:rPr>
              <a:t>البيانات المُراد استخدامها في المشروع</a:t>
            </a:r>
            <a:r>
              <a:rPr lang="ar-EG" sz="4400" b="1" dirty="0">
                <a:latin typeface="Sakkal Majalla" panose="02000000000000000000" pitchFamily="2" charset="-78"/>
                <a:cs typeface="Sakkal Majalla" panose="02000000000000000000" pitchFamily="2" charset="-78"/>
              </a:rPr>
              <a:t> -</a:t>
            </a:r>
            <a:endParaRPr lang="en-US" sz="4400" b="1" dirty="0">
              <a:latin typeface="Sakkal Majalla" panose="02000000000000000000" pitchFamily="2" charset="-78"/>
              <a:cs typeface="Sakkal Majalla" panose="02000000000000000000" pitchFamily="2" charset="-78"/>
            </a:endParaRPr>
          </a:p>
        </p:txBody>
      </p:sp>
      <p:sp>
        <p:nvSpPr>
          <p:cNvPr id="15" name="Rectangle 5">
            <a:extLst>
              <a:ext uri="{FF2B5EF4-FFF2-40B4-BE49-F238E27FC236}">
                <a16:creationId xmlns:a16="http://schemas.microsoft.com/office/drawing/2014/main" id="{2DEBB0EA-4BF9-F8EA-C9F1-BEA2605AB2B6}"/>
              </a:ext>
            </a:extLst>
          </p:cNvPr>
          <p:cNvSpPr>
            <a:spLocks noChangeArrowheads="1"/>
          </p:cNvSpPr>
          <p:nvPr/>
        </p:nvSpPr>
        <p:spPr bwMode="auto">
          <a:xfrm>
            <a:off x="457200" y="5155728"/>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a:t>
            </a:r>
            <a:r>
              <a:rPr lang="ar-EG" sz="4400" b="1" kern="1200" dirty="0">
                <a:latin typeface="Sakkal Majalla" panose="02000000000000000000" pitchFamily="2" charset="-78"/>
                <a:cs typeface="Sakkal Majalla" panose="02000000000000000000" pitchFamily="2" charset="-78"/>
              </a:rPr>
              <a:t>مُقدّم المشروع</a:t>
            </a:r>
            <a:r>
              <a:rPr lang="ar-EG" sz="4400" b="1" dirty="0">
                <a:latin typeface="Sakkal Majalla" panose="02000000000000000000" pitchFamily="2" charset="-78"/>
                <a:cs typeface="Sakkal Majalla" panose="02000000000000000000" pitchFamily="2" charset="-78"/>
              </a:rPr>
              <a:t> -</a:t>
            </a:r>
            <a:endParaRPr lang="en-US" sz="4400" b="1" dirty="0">
              <a:latin typeface="Sakkal Majalla" panose="02000000000000000000" pitchFamily="2" charset="-78"/>
              <a:cs typeface="Sakkal Majalla" panose="02000000000000000000" pitchFamily="2" charset="-78"/>
            </a:endParaRPr>
          </a:p>
        </p:txBody>
      </p:sp>
      <p:pic>
        <p:nvPicPr>
          <p:cNvPr id="3" name="Audio 2">
            <a:hlinkClick r:id="" action="ppaction://media"/>
            <a:extLst>
              <a:ext uri="{FF2B5EF4-FFF2-40B4-BE49-F238E27FC236}">
                <a16:creationId xmlns:a16="http://schemas.microsoft.com/office/drawing/2014/main" id="{40BBD921-ED7B-C9AC-1FC1-BFA47E70601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2886604"/>
      </p:ext>
    </p:extLst>
  </p:cSld>
  <p:clrMapOvr>
    <a:masterClrMapping/>
  </p:clrMapOvr>
  <mc:AlternateContent xmlns:mc="http://schemas.openxmlformats.org/markup-compatibility/2006" xmlns:p14="http://schemas.microsoft.com/office/powerpoint/2010/main">
    <mc:Choice Requires="p14">
      <p:transition spd="slow" p14:dur="2000" advTm="2601"/>
    </mc:Choice>
    <mc:Fallback xmlns="">
      <p:transition spd="slow" advTm="26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p:cNvSpPr>
            <a:spLocks noGrp="1"/>
          </p:cNvSpPr>
          <p:nvPr>
            <p:ph type="title"/>
          </p:nvPr>
        </p:nvSpPr>
        <p:spPr/>
        <p:txBody>
          <a:bodyPr>
            <a:noAutofit/>
          </a:bodyPr>
          <a:lstStyle/>
          <a:p>
            <a:pPr algn="ctr"/>
            <a:r>
              <a:rPr lang="ar-EG" sz="4800" b="1" dirty="0">
                <a:latin typeface="Sakkal Majalla" panose="02000000000000000000" pitchFamily="2" charset="-78"/>
                <a:cs typeface="Sakkal Majalla" panose="02000000000000000000" pitchFamily="2" charset="-78"/>
              </a:rPr>
              <a:t>- نوع المسار والمجال</a:t>
            </a:r>
            <a:r>
              <a:rPr lang="ar-SA" sz="4800" b="1" dirty="0">
                <a:latin typeface="Sakkal Majalla" panose="02000000000000000000" pitchFamily="2" charset="-78"/>
                <a:cs typeface="Sakkal Majalla" panose="02000000000000000000" pitchFamily="2" charset="-78"/>
              </a:rPr>
              <a:t> </a:t>
            </a:r>
            <a:r>
              <a:rPr lang="ar-EG" sz="4800" b="1" dirty="0">
                <a:latin typeface="Sakkal Majalla" panose="02000000000000000000" pitchFamily="2" charset="-78"/>
                <a:cs typeface="Sakkal Majalla" panose="02000000000000000000" pitchFamily="2" charset="-78"/>
              </a:rPr>
              <a:t>-</a:t>
            </a:r>
            <a:endParaRPr lang="en-US" sz="4800" b="1" dirty="0">
              <a:latin typeface="Sakkal Majalla" panose="02000000000000000000" pitchFamily="2" charset="-78"/>
              <a:cs typeface="Sakkal Majalla" panose="02000000000000000000" pitchFamily="2" charset="-78"/>
            </a:endParaRPr>
          </a:p>
        </p:txBody>
      </p:sp>
      <p:sp>
        <p:nvSpPr>
          <p:cNvPr id="3" name="عنصر نائب للمحتوى 2"/>
          <p:cNvSpPr>
            <a:spLocks noGrp="1"/>
          </p:cNvSpPr>
          <p:nvPr>
            <p:ph idx="1"/>
          </p:nvPr>
        </p:nvSpPr>
        <p:spPr>
          <a:xfrm>
            <a:off x="457200" y="1556792"/>
            <a:ext cx="8229600" cy="4569371"/>
          </a:xfrm>
        </p:spPr>
        <p:txBody>
          <a:bodyPr>
            <a:noAutofit/>
          </a:bodyPr>
          <a:lstStyle/>
          <a:p>
            <a:r>
              <a:rPr lang="ar-EG" sz="2800" dirty="0">
                <a:latin typeface="Sakkal Majalla" panose="02000000000000000000" pitchFamily="2" charset="-78"/>
                <a:cs typeface="Sakkal Majalla" panose="02000000000000000000" pitchFamily="2" charset="-78"/>
              </a:rPr>
              <a:t>ينتمي المشروعُ إلى مسار (تحدّي المُعجم)،</a:t>
            </a:r>
          </a:p>
          <a:p>
            <a:r>
              <a:rPr lang="ar-EG" sz="2800" dirty="0">
                <a:latin typeface="Sakkal Majalla" panose="02000000000000000000" pitchFamily="2" charset="-78"/>
                <a:cs typeface="Sakkal Majalla" panose="02000000000000000000" pitchFamily="2" charset="-78"/>
              </a:rPr>
              <a:t>ويُغطِّي مجالات: </a:t>
            </a:r>
          </a:p>
          <a:p>
            <a:pPr>
              <a:buFont typeface="Wingdings" panose="05000000000000000000" pitchFamily="2" charset="2"/>
              <a:buChar char="ü"/>
            </a:pPr>
            <a:r>
              <a:rPr lang="ar-EG" sz="2800" dirty="0">
                <a:latin typeface="Sakkal Majalla" panose="02000000000000000000" pitchFamily="2" charset="-78"/>
                <a:cs typeface="Sakkal Majalla" panose="02000000000000000000" pitchFamily="2" charset="-78"/>
              </a:rPr>
              <a:t>تعيين الأصل المعجميّ (الكلمة الأصليَّة الَّتي تُمثّل المدخل المُعجميّ)،</a:t>
            </a:r>
          </a:p>
          <a:p>
            <a:pPr>
              <a:buFont typeface="Wingdings" panose="05000000000000000000" pitchFamily="2" charset="2"/>
              <a:buChar char="ü"/>
            </a:pPr>
            <a:r>
              <a:rPr lang="ar-EG" sz="2800" dirty="0">
                <a:latin typeface="Sakkal Majalla" panose="02000000000000000000" pitchFamily="2" charset="-78"/>
                <a:cs typeface="Sakkal Majalla" panose="02000000000000000000" pitchFamily="2" charset="-78"/>
              </a:rPr>
              <a:t>فكّ الالتباس الدّلاليّ (</a:t>
            </a:r>
            <a:r>
              <a:rPr lang="en-US" sz="2800" dirty="0">
                <a:latin typeface="Sakkal Majalla" panose="02000000000000000000" pitchFamily="2" charset="-78"/>
                <a:cs typeface="Sakkal Majalla" panose="02000000000000000000" pitchFamily="2" charset="-78"/>
              </a:rPr>
              <a:t>WSD</a:t>
            </a:r>
            <a:r>
              <a:rPr lang="ar-EG" sz="2800" dirty="0">
                <a:latin typeface="Sakkal Majalla" panose="02000000000000000000" pitchFamily="2" charset="-78"/>
                <a:cs typeface="Sakkal Majalla" panose="02000000000000000000" pitchFamily="2" charset="-78"/>
              </a:rPr>
              <a:t>)،</a:t>
            </a:r>
          </a:p>
          <a:p>
            <a:pPr>
              <a:buFont typeface="Wingdings" panose="05000000000000000000" pitchFamily="2" charset="2"/>
              <a:buChar char="ü"/>
            </a:pPr>
            <a:r>
              <a:rPr lang="ar-EG" sz="2800" dirty="0">
                <a:latin typeface="Sakkal Majalla" panose="02000000000000000000" pitchFamily="2" charset="-78"/>
                <a:cs typeface="Sakkal Majalla" panose="02000000000000000000" pitchFamily="2" charset="-78"/>
              </a:rPr>
              <a:t>التَّعرُّف على أقسام الكلام (</a:t>
            </a:r>
            <a:r>
              <a:rPr lang="en-US" sz="2800" dirty="0" err="1">
                <a:latin typeface="Sakkal Majalla" panose="02000000000000000000" pitchFamily="2" charset="-78"/>
                <a:cs typeface="Sakkal Majalla" panose="02000000000000000000" pitchFamily="2" charset="-78"/>
              </a:rPr>
              <a:t>PoS</a:t>
            </a:r>
            <a:r>
              <a:rPr lang="ar-EG" sz="2800" dirty="0">
                <a:latin typeface="Sakkal Majalla" panose="02000000000000000000" pitchFamily="2" charset="-78"/>
                <a:cs typeface="Sakkal Majalla" panose="02000000000000000000" pitchFamily="2" charset="-78"/>
              </a:rPr>
              <a:t>)،</a:t>
            </a:r>
          </a:p>
          <a:p>
            <a:pPr>
              <a:buFont typeface="Wingdings" panose="05000000000000000000" pitchFamily="2" charset="2"/>
              <a:buChar char="ü"/>
            </a:pPr>
            <a:r>
              <a:rPr lang="ar-EG" sz="2800" dirty="0">
                <a:latin typeface="Sakkal Majalla" panose="02000000000000000000" pitchFamily="2" charset="-78"/>
                <a:cs typeface="Sakkal Majalla" panose="02000000000000000000" pitchFamily="2" charset="-78"/>
              </a:rPr>
              <a:t>التَّحليل الصَّرفيّ،</a:t>
            </a:r>
          </a:p>
          <a:p>
            <a:pPr>
              <a:buFont typeface="Wingdings" panose="05000000000000000000" pitchFamily="2" charset="2"/>
              <a:buChar char="ü"/>
            </a:pPr>
            <a:r>
              <a:rPr lang="ar-EG" sz="2800" dirty="0">
                <a:latin typeface="Sakkal Majalla" panose="02000000000000000000" pitchFamily="2" charset="-78"/>
                <a:cs typeface="Sakkal Majalla" panose="02000000000000000000" pitchFamily="2" charset="-78"/>
              </a:rPr>
              <a:t>استخلاص المُتلازمات [والمُتصاحبات] اللُّغويَّة،</a:t>
            </a:r>
          </a:p>
          <a:p>
            <a:pPr>
              <a:buFont typeface="Wingdings" panose="05000000000000000000" pitchFamily="2" charset="2"/>
              <a:buChar char="ü"/>
            </a:pPr>
            <a:r>
              <a:rPr lang="ar-EG" sz="2800" dirty="0">
                <a:latin typeface="Sakkal Majalla" panose="02000000000000000000" pitchFamily="2" charset="-78"/>
                <a:cs typeface="Sakkal Majalla" panose="02000000000000000000" pitchFamily="2" charset="-78"/>
              </a:rPr>
              <a:t>استخلاص التعابير الاصطلاحية،</a:t>
            </a:r>
          </a:p>
          <a:p>
            <a:pPr>
              <a:buFont typeface="Wingdings" panose="05000000000000000000" pitchFamily="2" charset="2"/>
              <a:buChar char="ü"/>
            </a:pPr>
            <a:r>
              <a:rPr lang="ar-EG" sz="2800" dirty="0">
                <a:latin typeface="Sakkal Majalla" panose="02000000000000000000" pitchFamily="2" charset="-78"/>
                <a:cs typeface="Sakkal Majalla" panose="02000000000000000000" pitchFamily="2" charset="-78"/>
              </a:rPr>
              <a:t>التَّعرُّف على الأنماط (الصِّيَغ الصَّرفيَّة).</a:t>
            </a:r>
          </a:p>
        </p:txBody>
      </p:sp>
      <p:sp>
        <p:nvSpPr>
          <p:cNvPr id="4" name="عنصر نائب للتاريخ 3"/>
          <p:cNvSpPr>
            <a:spLocks noGrp="1"/>
          </p:cNvSpPr>
          <p:nvPr>
            <p:ph type="dt" sz="half" idx="10"/>
          </p:nvPr>
        </p:nvSpPr>
        <p:spPr/>
        <p:txBody>
          <a:bodyPr/>
          <a:lstStyle/>
          <a:p>
            <a:fld id="{5E86A065-12C4-4C9F-A331-B53091500574}" type="datetime3">
              <a:rPr lang="en-US" sz="1800" smtClean="0">
                <a:solidFill>
                  <a:schemeClr val="tx1"/>
                </a:solidFill>
              </a:rPr>
              <a:t>8 May 2022</a:t>
            </a:fld>
            <a:endParaRPr lang="ar-SA" dirty="0">
              <a:solidFill>
                <a:schemeClr val="tx1"/>
              </a:solidFill>
            </a:endParaRPr>
          </a:p>
        </p:txBody>
      </p:sp>
      <p:pic>
        <p:nvPicPr>
          <p:cNvPr id="6" name="Audio 5">
            <a:hlinkClick r:id="" action="ppaction://media"/>
            <a:extLst>
              <a:ext uri="{FF2B5EF4-FFF2-40B4-BE49-F238E27FC236}">
                <a16:creationId xmlns:a16="http://schemas.microsoft.com/office/drawing/2014/main" id="{D520BF5A-6A00-F74F-F649-56D429A296A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527493302"/>
      </p:ext>
    </p:extLst>
  </p:cSld>
  <p:clrMapOvr>
    <a:masterClrMapping/>
  </p:clrMapOvr>
  <mc:AlternateContent xmlns:mc="http://schemas.openxmlformats.org/markup-compatibility/2006">
    <mc:Choice xmlns:p14="http://schemas.microsoft.com/office/powerpoint/2010/main" Requires="p14">
      <p:transition spd="slow" p14:dur="2000" advTm="10532"/>
    </mc:Choice>
    <mc:Fallback>
      <p:transition spd="slow" advTm="105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عنصر نائب للتاريخ 3"/>
          <p:cNvSpPr>
            <a:spLocks noGrp="1"/>
          </p:cNvSpPr>
          <p:nvPr>
            <p:ph type="dt" sz="half" idx="10"/>
          </p:nvPr>
        </p:nvSpPr>
        <p:spPr/>
        <p:txBody>
          <a:bodyPr/>
          <a:lstStyle/>
          <a:p>
            <a:fld id="{0E410A3A-5893-4754-8DB6-21D7EEB8461C}" type="datetime3">
              <a:rPr lang="en-US" sz="1800" smtClean="0">
                <a:solidFill>
                  <a:schemeClr val="tx1"/>
                </a:solidFill>
              </a:rPr>
              <a:t>8 May 2022</a:t>
            </a:fld>
            <a:endParaRPr lang="en-US" sz="1800" dirty="0">
              <a:solidFill>
                <a:schemeClr val="tx1"/>
              </a:solidFill>
            </a:endParaRPr>
          </a:p>
        </p:txBody>
      </p:sp>
      <p:sp>
        <p:nvSpPr>
          <p:cNvPr id="145413" name="Rectangle 5"/>
          <p:cNvSpPr>
            <a:spLocks noChangeArrowheads="1"/>
          </p:cNvSpPr>
          <p:nvPr/>
        </p:nvSpPr>
        <p:spPr bwMode="auto">
          <a:xfrm>
            <a:off x="457200" y="499027"/>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نوع المسار والمجال</a:t>
            </a:r>
            <a:r>
              <a:rPr lang="ar-SA" sz="4400" b="1" dirty="0">
                <a:latin typeface="Sakkal Majalla" panose="02000000000000000000" pitchFamily="2" charset="-78"/>
                <a:cs typeface="Sakkal Majalla" panose="02000000000000000000" pitchFamily="2" charset="-78"/>
              </a:rPr>
              <a:t> </a:t>
            </a:r>
            <a:r>
              <a:rPr lang="ar-EG" sz="4400" b="1" dirty="0">
                <a:latin typeface="Sakkal Majalla" panose="02000000000000000000" pitchFamily="2" charset="-78"/>
                <a:cs typeface="Sakkal Majalla" panose="02000000000000000000" pitchFamily="2" charset="-78"/>
              </a:rPr>
              <a:t>-</a:t>
            </a:r>
            <a:endParaRPr lang="en-US" sz="4400" b="1" dirty="0">
              <a:latin typeface="Sakkal Majalla" panose="02000000000000000000" pitchFamily="2" charset="-78"/>
              <a:cs typeface="Sakkal Majalla" panose="02000000000000000000" pitchFamily="2" charset="-78"/>
            </a:endParaRPr>
          </a:p>
        </p:txBody>
      </p:sp>
      <p:sp>
        <p:nvSpPr>
          <p:cNvPr id="11" name="Rectangle 5">
            <a:extLst>
              <a:ext uri="{FF2B5EF4-FFF2-40B4-BE49-F238E27FC236}">
                <a16:creationId xmlns:a16="http://schemas.microsoft.com/office/drawing/2014/main" id="{E3203CEE-168E-637C-398E-6804D538602A}"/>
              </a:ext>
            </a:extLst>
          </p:cNvPr>
          <p:cNvSpPr>
            <a:spLocks noChangeArrowheads="1"/>
          </p:cNvSpPr>
          <p:nvPr/>
        </p:nvSpPr>
        <p:spPr bwMode="auto">
          <a:xfrm>
            <a:off x="457200" y="1439114"/>
            <a:ext cx="8229600" cy="792087"/>
          </a:xfrm>
          <a:prstGeom prst="rect">
            <a:avLst/>
          </a:prstGeom>
          <a:solidFill>
            <a:srgbClr val="E98CF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نُبذة عن الهدف من المشروع -</a:t>
            </a:r>
            <a:endParaRPr lang="en-US" sz="4400" b="1" dirty="0">
              <a:latin typeface="Sakkal Majalla" panose="02000000000000000000" pitchFamily="2" charset="-78"/>
              <a:cs typeface="Sakkal Majalla" panose="02000000000000000000" pitchFamily="2" charset="-78"/>
            </a:endParaRPr>
          </a:p>
        </p:txBody>
      </p:sp>
      <p:sp>
        <p:nvSpPr>
          <p:cNvPr id="12" name="Rectangle 5">
            <a:extLst>
              <a:ext uri="{FF2B5EF4-FFF2-40B4-BE49-F238E27FC236}">
                <a16:creationId xmlns:a16="http://schemas.microsoft.com/office/drawing/2014/main" id="{25FF96A5-E362-DAC6-FF41-5390A023C136}"/>
              </a:ext>
            </a:extLst>
          </p:cNvPr>
          <p:cNvSpPr>
            <a:spLocks noChangeArrowheads="1"/>
          </p:cNvSpPr>
          <p:nvPr/>
        </p:nvSpPr>
        <p:spPr bwMode="auto">
          <a:xfrm>
            <a:off x="457200" y="2360572"/>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a:t>
            </a:r>
            <a:r>
              <a:rPr lang="ar-EG" sz="4400" b="1" dirty="0">
                <a:solidFill>
                  <a:prstClr val="black">
                    <a:hueOff val="0"/>
                    <a:satOff val="0"/>
                    <a:lumOff val="0"/>
                    <a:alphaOff val="0"/>
                  </a:prstClr>
                </a:solidFill>
                <a:latin typeface="Sakkal Majalla" panose="02000000000000000000" pitchFamily="2" charset="-78"/>
                <a:ea typeface="+mn-ea"/>
                <a:cs typeface="Sakkal Majalla" panose="02000000000000000000" pitchFamily="2" charset="-78"/>
              </a:rPr>
              <a:t>شرح المُشكلة المُستَهدَفة وآثارها</a:t>
            </a:r>
            <a:r>
              <a:rPr lang="ar-EG" sz="4400" b="1" dirty="0">
                <a:latin typeface="Sakkal Majalla" panose="02000000000000000000" pitchFamily="2" charset="-78"/>
                <a:cs typeface="Sakkal Majalla" panose="02000000000000000000" pitchFamily="2" charset="-78"/>
              </a:rPr>
              <a:t> -</a:t>
            </a:r>
            <a:endParaRPr lang="en-US" sz="4400" b="1" dirty="0">
              <a:latin typeface="Sakkal Majalla" panose="02000000000000000000" pitchFamily="2" charset="-78"/>
              <a:cs typeface="Sakkal Majalla" panose="02000000000000000000" pitchFamily="2" charset="-78"/>
            </a:endParaRPr>
          </a:p>
        </p:txBody>
      </p:sp>
      <p:sp>
        <p:nvSpPr>
          <p:cNvPr id="13" name="Rectangle 5">
            <a:extLst>
              <a:ext uri="{FF2B5EF4-FFF2-40B4-BE49-F238E27FC236}">
                <a16:creationId xmlns:a16="http://schemas.microsoft.com/office/drawing/2014/main" id="{847329C2-8ACC-5C08-60EF-C24F9F65C241}"/>
              </a:ext>
            </a:extLst>
          </p:cNvPr>
          <p:cNvSpPr>
            <a:spLocks noChangeArrowheads="1"/>
          </p:cNvSpPr>
          <p:nvPr/>
        </p:nvSpPr>
        <p:spPr bwMode="auto">
          <a:xfrm>
            <a:off x="457200" y="3318169"/>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شرح الحلّ المُقتَرَح -</a:t>
            </a:r>
            <a:endParaRPr lang="en-US" sz="4400" b="1" dirty="0">
              <a:latin typeface="Sakkal Majalla" panose="02000000000000000000" pitchFamily="2" charset="-78"/>
              <a:cs typeface="Sakkal Majalla" panose="02000000000000000000" pitchFamily="2" charset="-78"/>
            </a:endParaRPr>
          </a:p>
        </p:txBody>
      </p:sp>
      <p:sp>
        <p:nvSpPr>
          <p:cNvPr id="14" name="Rectangle 5">
            <a:extLst>
              <a:ext uri="{FF2B5EF4-FFF2-40B4-BE49-F238E27FC236}">
                <a16:creationId xmlns:a16="http://schemas.microsoft.com/office/drawing/2014/main" id="{FF19D4F2-B4FE-B153-B756-B98559B191FF}"/>
              </a:ext>
            </a:extLst>
          </p:cNvPr>
          <p:cNvSpPr>
            <a:spLocks noChangeArrowheads="1"/>
          </p:cNvSpPr>
          <p:nvPr/>
        </p:nvSpPr>
        <p:spPr bwMode="auto">
          <a:xfrm>
            <a:off x="457200" y="4219458"/>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a:t>
            </a:r>
            <a:r>
              <a:rPr lang="ar-EG" sz="4400" b="1" kern="1200" dirty="0">
                <a:solidFill>
                  <a:prstClr val="black">
                    <a:hueOff val="0"/>
                    <a:satOff val="0"/>
                    <a:lumOff val="0"/>
                    <a:alphaOff val="0"/>
                  </a:prstClr>
                </a:solidFill>
                <a:latin typeface="Sakkal Majalla" panose="02000000000000000000" pitchFamily="2" charset="-78"/>
                <a:ea typeface="+mn-ea"/>
                <a:cs typeface="Sakkal Majalla" panose="02000000000000000000" pitchFamily="2" charset="-78"/>
              </a:rPr>
              <a:t>البيانات المُراد استخدامها في المشروع</a:t>
            </a:r>
            <a:r>
              <a:rPr lang="ar-EG" sz="4400" b="1" dirty="0">
                <a:latin typeface="Sakkal Majalla" panose="02000000000000000000" pitchFamily="2" charset="-78"/>
                <a:cs typeface="Sakkal Majalla" panose="02000000000000000000" pitchFamily="2" charset="-78"/>
              </a:rPr>
              <a:t> -</a:t>
            </a:r>
            <a:endParaRPr lang="en-US" sz="4400" b="1" dirty="0">
              <a:latin typeface="Sakkal Majalla" panose="02000000000000000000" pitchFamily="2" charset="-78"/>
              <a:cs typeface="Sakkal Majalla" panose="02000000000000000000" pitchFamily="2" charset="-78"/>
            </a:endParaRPr>
          </a:p>
        </p:txBody>
      </p:sp>
      <p:sp>
        <p:nvSpPr>
          <p:cNvPr id="15" name="Rectangle 5">
            <a:extLst>
              <a:ext uri="{FF2B5EF4-FFF2-40B4-BE49-F238E27FC236}">
                <a16:creationId xmlns:a16="http://schemas.microsoft.com/office/drawing/2014/main" id="{2DEBB0EA-4BF9-F8EA-C9F1-BEA2605AB2B6}"/>
              </a:ext>
            </a:extLst>
          </p:cNvPr>
          <p:cNvSpPr>
            <a:spLocks noChangeArrowheads="1"/>
          </p:cNvSpPr>
          <p:nvPr/>
        </p:nvSpPr>
        <p:spPr bwMode="auto">
          <a:xfrm>
            <a:off x="457200" y="5155728"/>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a:t>
            </a:r>
            <a:r>
              <a:rPr lang="ar-EG" sz="4400" b="1" kern="1200" dirty="0">
                <a:latin typeface="Sakkal Majalla" panose="02000000000000000000" pitchFamily="2" charset="-78"/>
                <a:cs typeface="Sakkal Majalla" panose="02000000000000000000" pitchFamily="2" charset="-78"/>
              </a:rPr>
              <a:t>مُقدّم المشروع</a:t>
            </a:r>
            <a:r>
              <a:rPr lang="ar-EG" sz="4400" b="1" dirty="0">
                <a:latin typeface="Sakkal Majalla" panose="02000000000000000000" pitchFamily="2" charset="-78"/>
                <a:cs typeface="Sakkal Majalla" panose="02000000000000000000" pitchFamily="2" charset="-78"/>
              </a:rPr>
              <a:t> -</a:t>
            </a:r>
            <a:endParaRPr lang="en-US" sz="4400" b="1" dirty="0">
              <a:latin typeface="Sakkal Majalla" panose="02000000000000000000" pitchFamily="2" charset="-78"/>
              <a:cs typeface="Sakkal Majalla" panose="02000000000000000000" pitchFamily="2" charset="-78"/>
            </a:endParaRPr>
          </a:p>
        </p:txBody>
      </p:sp>
      <p:pic>
        <p:nvPicPr>
          <p:cNvPr id="3" name="Audio 2">
            <a:hlinkClick r:id="" action="ppaction://media"/>
            <a:extLst>
              <a:ext uri="{FF2B5EF4-FFF2-40B4-BE49-F238E27FC236}">
                <a16:creationId xmlns:a16="http://schemas.microsoft.com/office/drawing/2014/main" id="{32579F65-B2FA-B234-82A7-D861430A0F4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688097451"/>
      </p:ext>
    </p:extLst>
  </p:cSld>
  <p:clrMapOvr>
    <a:masterClrMapping/>
  </p:clrMapOvr>
  <mc:AlternateContent xmlns:mc="http://schemas.openxmlformats.org/markup-compatibility/2006" xmlns:p14="http://schemas.microsoft.com/office/powerpoint/2010/main">
    <mc:Choice Requires="p14">
      <p:transition spd="slow" p14:dur="2000" advTm="3295"/>
    </mc:Choice>
    <mc:Fallback xmlns="">
      <p:transition spd="slow" advTm="32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p:cNvSpPr>
            <a:spLocks noGrp="1"/>
          </p:cNvSpPr>
          <p:nvPr>
            <p:ph type="title"/>
          </p:nvPr>
        </p:nvSpPr>
        <p:spPr/>
        <p:txBody>
          <a:bodyPr>
            <a:noAutofit/>
          </a:bodyPr>
          <a:lstStyle/>
          <a:p>
            <a:pPr algn="ctr"/>
            <a:r>
              <a:rPr lang="ar-EG" sz="4800" b="1" dirty="0">
                <a:latin typeface="Sakkal Majalla" panose="02000000000000000000" pitchFamily="2" charset="-78"/>
                <a:cs typeface="Sakkal Majalla" panose="02000000000000000000" pitchFamily="2" charset="-78"/>
              </a:rPr>
              <a:t>- نُبذة عن الهدف من المشروع</a:t>
            </a:r>
            <a:r>
              <a:rPr lang="ar-SA" sz="4800" b="1" dirty="0">
                <a:latin typeface="Sakkal Majalla" panose="02000000000000000000" pitchFamily="2" charset="-78"/>
                <a:cs typeface="Sakkal Majalla" panose="02000000000000000000" pitchFamily="2" charset="-78"/>
              </a:rPr>
              <a:t> </a:t>
            </a:r>
            <a:r>
              <a:rPr lang="ar-EG" sz="4800" b="1" dirty="0">
                <a:latin typeface="Sakkal Majalla" panose="02000000000000000000" pitchFamily="2" charset="-78"/>
                <a:cs typeface="Sakkal Majalla" panose="02000000000000000000" pitchFamily="2" charset="-78"/>
              </a:rPr>
              <a:t>-</a:t>
            </a:r>
            <a:endParaRPr lang="en-US" sz="4800" b="1" dirty="0">
              <a:latin typeface="Sakkal Majalla" panose="02000000000000000000" pitchFamily="2" charset="-78"/>
              <a:cs typeface="Sakkal Majalla" panose="02000000000000000000" pitchFamily="2" charset="-78"/>
            </a:endParaRPr>
          </a:p>
        </p:txBody>
      </p:sp>
      <p:sp>
        <p:nvSpPr>
          <p:cNvPr id="3" name="عنصر نائب للمحتوى 2"/>
          <p:cNvSpPr>
            <a:spLocks noGrp="1"/>
          </p:cNvSpPr>
          <p:nvPr>
            <p:ph idx="1"/>
          </p:nvPr>
        </p:nvSpPr>
        <p:spPr>
          <a:xfrm>
            <a:off x="457200" y="1556792"/>
            <a:ext cx="8229600" cy="4569371"/>
          </a:xfrm>
        </p:spPr>
        <p:txBody>
          <a:bodyPr>
            <a:noAutofit/>
          </a:bodyPr>
          <a:lstStyle/>
          <a:p>
            <a:pPr algn="r" rtl="1">
              <a:lnSpc>
                <a:spcPct val="107000"/>
              </a:lnSpc>
              <a:spcAft>
                <a:spcPts val="800"/>
              </a:spcAft>
            </a:pPr>
            <a:r>
              <a:rPr lang="ar-SA" sz="2800" dirty="0">
                <a:latin typeface="Sakkal Majalla" panose="02000000000000000000" pitchFamily="2" charset="-78"/>
                <a:cs typeface="Sakkal Majalla" panose="02000000000000000000" pitchFamily="2" charset="-78"/>
              </a:rPr>
              <a:t>مشروعُ بناء وتطوير مُدوَّنة لُغويَّة (</a:t>
            </a:r>
            <a:r>
              <a:rPr lang="en-US" sz="2800" dirty="0">
                <a:latin typeface="Sakkal Majalla" panose="02000000000000000000" pitchFamily="2" charset="-78"/>
                <a:cs typeface="Sakkal Majalla" panose="02000000000000000000" pitchFamily="2" charset="-78"/>
              </a:rPr>
              <a:t>Linguistic corpus</a:t>
            </a:r>
            <a:r>
              <a:rPr lang="ar-SA" sz="2800" dirty="0">
                <a:latin typeface="Sakkal Majalla" panose="02000000000000000000" pitchFamily="2" charset="-78"/>
                <a:cs typeface="Sakkal Majalla" panose="02000000000000000000" pitchFamily="2" charset="-78"/>
              </a:rPr>
              <a:t>) لأغراض الصّناعة المُعجميَّة.</a:t>
            </a:r>
            <a:endParaRPr lang="en-US" sz="2800" dirty="0">
              <a:latin typeface="Sakkal Majalla" panose="02000000000000000000" pitchFamily="2" charset="-78"/>
              <a:cs typeface="Sakkal Majalla" panose="02000000000000000000" pitchFamily="2" charset="-78"/>
            </a:endParaRPr>
          </a:p>
          <a:p>
            <a:pPr algn="r" rtl="1">
              <a:lnSpc>
                <a:spcPct val="107000"/>
              </a:lnSpc>
              <a:spcAft>
                <a:spcPts val="800"/>
              </a:spcAft>
            </a:pPr>
            <a:r>
              <a:rPr lang="ar-SA" sz="2800" dirty="0">
                <a:latin typeface="Sakkal Majalla" panose="02000000000000000000" pitchFamily="2" charset="-78"/>
                <a:cs typeface="Sakkal Majalla" panose="02000000000000000000" pitchFamily="2" charset="-78"/>
              </a:rPr>
              <a:t>يهدف المشروعُ إلى توفير موردٍ لُغويٍّ يُمكنُ توظيفُهُ أو مُحاكاته في صناعاتٍ مُعجميَّة مُتعدّدة؛ وسيسعى الباحثُ إلى مُعالجة مادَّة </a:t>
            </a:r>
            <a:r>
              <a:rPr lang="ar-EG" sz="2800" dirty="0">
                <a:latin typeface="Sakkal Majalla" panose="02000000000000000000" pitchFamily="2" charset="-78"/>
                <a:cs typeface="Sakkal Majalla" panose="02000000000000000000" pitchFamily="2" charset="-78"/>
              </a:rPr>
              <a:t>مُدوَّنةٍ لُغويَّةٍ مُحَوسَبة </a:t>
            </a:r>
            <a:r>
              <a:rPr lang="ar-SA" sz="2800" dirty="0">
                <a:latin typeface="Sakkal Majalla" panose="02000000000000000000" pitchFamily="2" charset="-78"/>
                <a:cs typeface="Sakkal Majalla" panose="02000000000000000000" pitchFamily="2" charset="-78"/>
              </a:rPr>
              <a:t>بهدف استخلاص (الوحدات المُعجميَّة المُفرَدة </a:t>
            </a:r>
            <a:r>
              <a:rPr lang="en-US" sz="2800" dirty="0" err="1">
                <a:latin typeface="Sakkal Majalla" panose="02000000000000000000" pitchFamily="2" charset="-78"/>
                <a:cs typeface="Sakkal Majalla" panose="02000000000000000000" pitchFamily="2" charset="-78"/>
              </a:rPr>
              <a:t>Lemmata</a:t>
            </a:r>
            <a:r>
              <a:rPr lang="ar-SA" sz="2800" dirty="0">
                <a:latin typeface="Sakkal Majalla" panose="02000000000000000000" pitchFamily="2" charset="-78"/>
                <a:cs typeface="Sakkal Majalla" panose="02000000000000000000" pitchFamily="2" charset="-78"/>
              </a:rPr>
              <a:t>، والجذوع </a:t>
            </a:r>
            <a:r>
              <a:rPr lang="en-US" sz="2800" dirty="0">
                <a:latin typeface="Sakkal Majalla" panose="02000000000000000000" pitchFamily="2" charset="-78"/>
                <a:cs typeface="Sakkal Majalla" panose="02000000000000000000" pitchFamily="2" charset="-78"/>
              </a:rPr>
              <a:t>Stems</a:t>
            </a:r>
            <a:r>
              <a:rPr lang="ar-SA" sz="2800" dirty="0">
                <a:latin typeface="Sakkal Majalla" panose="02000000000000000000" pitchFamily="2" charset="-78"/>
                <a:cs typeface="Sakkal Majalla" panose="02000000000000000000" pitchFamily="2" charset="-78"/>
              </a:rPr>
              <a:t>، وأقسام الكلام </a:t>
            </a:r>
            <a:r>
              <a:rPr lang="en-US" sz="2800" dirty="0" err="1">
                <a:latin typeface="Sakkal Majalla" panose="02000000000000000000" pitchFamily="2" charset="-78"/>
                <a:cs typeface="Sakkal Majalla" panose="02000000000000000000" pitchFamily="2" charset="-78"/>
              </a:rPr>
              <a:t>PoS</a:t>
            </a:r>
            <a:r>
              <a:rPr lang="ar-SA" sz="2800" dirty="0">
                <a:latin typeface="Sakkal Majalla" panose="02000000000000000000" pitchFamily="2" charset="-78"/>
                <a:cs typeface="Sakkal Majalla" panose="02000000000000000000" pitchFamily="2" charset="-78"/>
              </a:rPr>
              <a:t>، والوحدات المُعجميَّة المُرَكَّبة "المُتلازمات، والمُتصاحبات، والتَّعابير الاصطلاحيَّة"، والأنماط "الأبنية الصَّرفيَّة"). وسيسعى الباحثُ أيضًا إلى استخلاص المعاني المُعجميَّة آليًّا، من خلال فكّ الالتباس الدّلاليّ للكلمات </a:t>
            </a:r>
            <a:r>
              <a:rPr lang="en-US" sz="2800" dirty="0">
                <a:latin typeface="Sakkal Majalla" panose="02000000000000000000" pitchFamily="2" charset="-78"/>
                <a:cs typeface="Sakkal Majalla" panose="02000000000000000000" pitchFamily="2" charset="-78"/>
              </a:rPr>
              <a:t>Word-sense disambiguation (WSD)</a:t>
            </a:r>
            <a:r>
              <a:rPr lang="ar-SA" sz="2800" dirty="0">
                <a:latin typeface="Sakkal Majalla" panose="02000000000000000000" pitchFamily="2" charset="-78"/>
                <a:cs typeface="Sakkal Majalla" panose="02000000000000000000" pitchFamily="2" charset="-78"/>
              </a:rPr>
              <a:t>.</a:t>
            </a:r>
            <a:endParaRPr lang="en-US" sz="2800" dirty="0">
              <a:latin typeface="Sakkal Majalla" panose="02000000000000000000" pitchFamily="2" charset="-78"/>
              <a:cs typeface="Sakkal Majalla" panose="02000000000000000000" pitchFamily="2" charset="-78"/>
            </a:endParaRPr>
          </a:p>
        </p:txBody>
      </p:sp>
      <p:sp>
        <p:nvSpPr>
          <p:cNvPr id="4" name="عنصر نائب للتاريخ 3"/>
          <p:cNvSpPr>
            <a:spLocks noGrp="1"/>
          </p:cNvSpPr>
          <p:nvPr>
            <p:ph type="dt" sz="half" idx="10"/>
          </p:nvPr>
        </p:nvSpPr>
        <p:spPr/>
        <p:txBody>
          <a:bodyPr/>
          <a:lstStyle/>
          <a:p>
            <a:fld id="{5E86A065-12C4-4C9F-A331-B53091500574}" type="datetime3">
              <a:rPr lang="en-US" sz="1800" smtClean="0">
                <a:solidFill>
                  <a:schemeClr val="tx1"/>
                </a:solidFill>
              </a:rPr>
              <a:t>8 May 2022</a:t>
            </a:fld>
            <a:endParaRPr lang="ar-SA" dirty="0">
              <a:solidFill>
                <a:schemeClr val="tx1"/>
              </a:solidFill>
            </a:endParaRPr>
          </a:p>
        </p:txBody>
      </p:sp>
      <p:pic>
        <p:nvPicPr>
          <p:cNvPr id="12" name="Audio 11">
            <a:hlinkClick r:id="" action="ppaction://media"/>
            <a:extLst>
              <a:ext uri="{FF2B5EF4-FFF2-40B4-BE49-F238E27FC236}">
                <a16:creationId xmlns:a16="http://schemas.microsoft.com/office/drawing/2014/main" id="{3E0E1135-12B5-8537-E074-08048FEBCE6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963301057"/>
      </p:ext>
    </p:extLst>
  </p:cSld>
  <p:clrMapOvr>
    <a:masterClrMapping/>
  </p:clrMapOvr>
  <mc:AlternateContent xmlns:mc="http://schemas.openxmlformats.org/markup-compatibility/2006">
    <mc:Choice xmlns:p14="http://schemas.microsoft.com/office/powerpoint/2010/main" Requires="p14">
      <p:transition spd="slow" p14:dur="2000" advTm="21276"/>
    </mc:Choice>
    <mc:Fallback>
      <p:transition spd="slow" advTm="212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عنصر نائب للتاريخ 3"/>
          <p:cNvSpPr>
            <a:spLocks noGrp="1"/>
          </p:cNvSpPr>
          <p:nvPr>
            <p:ph type="dt" sz="half" idx="10"/>
          </p:nvPr>
        </p:nvSpPr>
        <p:spPr/>
        <p:txBody>
          <a:bodyPr/>
          <a:lstStyle/>
          <a:p>
            <a:fld id="{0E410A3A-5893-4754-8DB6-21D7EEB8461C}" type="datetime3">
              <a:rPr lang="en-US" sz="1800" smtClean="0">
                <a:solidFill>
                  <a:schemeClr val="tx1"/>
                </a:solidFill>
              </a:rPr>
              <a:t>8 May 2022</a:t>
            </a:fld>
            <a:endParaRPr lang="en-US" sz="1800" dirty="0">
              <a:solidFill>
                <a:schemeClr val="tx1"/>
              </a:solidFill>
            </a:endParaRPr>
          </a:p>
        </p:txBody>
      </p:sp>
      <p:sp>
        <p:nvSpPr>
          <p:cNvPr id="145413" name="Rectangle 5"/>
          <p:cNvSpPr>
            <a:spLocks noChangeArrowheads="1"/>
          </p:cNvSpPr>
          <p:nvPr/>
        </p:nvSpPr>
        <p:spPr bwMode="auto">
          <a:xfrm>
            <a:off x="457200" y="499027"/>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نوع المسار والمجال</a:t>
            </a:r>
            <a:r>
              <a:rPr lang="ar-SA" sz="4400" b="1" dirty="0">
                <a:latin typeface="Sakkal Majalla" panose="02000000000000000000" pitchFamily="2" charset="-78"/>
                <a:cs typeface="Sakkal Majalla" panose="02000000000000000000" pitchFamily="2" charset="-78"/>
              </a:rPr>
              <a:t> </a:t>
            </a:r>
            <a:r>
              <a:rPr lang="ar-EG" sz="4400" b="1" dirty="0">
                <a:latin typeface="Sakkal Majalla" panose="02000000000000000000" pitchFamily="2" charset="-78"/>
                <a:cs typeface="Sakkal Majalla" panose="02000000000000000000" pitchFamily="2" charset="-78"/>
              </a:rPr>
              <a:t>-</a:t>
            </a:r>
            <a:endParaRPr lang="en-US" sz="4400" b="1" dirty="0">
              <a:latin typeface="Sakkal Majalla" panose="02000000000000000000" pitchFamily="2" charset="-78"/>
              <a:cs typeface="Sakkal Majalla" panose="02000000000000000000" pitchFamily="2" charset="-78"/>
            </a:endParaRPr>
          </a:p>
        </p:txBody>
      </p:sp>
      <p:sp>
        <p:nvSpPr>
          <p:cNvPr id="11" name="Rectangle 5">
            <a:extLst>
              <a:ext uri="{FF2B5EF4-FFF2-40B4-BE49-F238E27FC236}">
                <a16:creationId xmlns:a16="http://schemas.microsoft.com/office/drawing/2014/main" id="{E3203CEE-168E-637C-398E-6804D538602A}"/>
              </a:ext>
            </a:extLst>
          </p:cNvPr>
          <p:cNvSpPr>
            <a:spLocks noChangeArrowheads="1"/>
          </p:cNvSpPr>
          <p:nvPr/>
        </p:nvSpPr>
        <p:spPr bwMode="auto">
          <a:xfrm>
            <a:off x="457200" y="1439114"/>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نُبذة عن الهدف من المشروع -</a:t>
            </a:r>
            <a:endParaRPr lang="en-US" sz="4400" b="1" dirty="0">
              <a:latin typeface="Sakkal Majalla" panose="02000000000000000000" pitchFamily="2" charset="-78"/>
              <a:cs typeface="Sakkal Majalla" panose="02000000000000000000" pitchFamily="2" charset="-78"/>
            </a:endParaRPr>
          </a:p>
        </p:txBody>
      </p:sp>
      <p:sp>
        <p:nvSpPr>
          <p:cNvPr id="12" name="Rectangle 5">
            <a:extLst>
              <a:ext uri="{FF2B5EF4-FFF2-40B4-BE49-F238E27FC236}">
                <a16:creationId xmlns:a16="http://schemas.microsoft.com/office/drawing/2014/main" id="{25FF96A5-E362-DAC6-FF41-5390A023C136}"/>
              </a:ext>
            </a:extLst>
          </p:cNvPr>
          <p:cNvSpPr>
            <a:spLocks noChangeArrowheads="1"/>
          </p:cNvSpPr>
          <p:nvPr/>
        </p:nvSpPr>
        <p:spPr bwMode="auto">
          <a:xfrm>
            <a:off x="457200" y="2360572"/>
            <a:ext cx="8229600" cy="792087"/>
          </a:xfrm>
          <a:prstGeom prst="rect">
            <a:avLst/>
          </a:prstGeom>
          <a:solidFill>
            <a:srgbClr val="E98CF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شرح المُشكلة المُستَهدَفة وآثارها -</a:t>
            </a:r>
            <a:endParaRPr lang="en-US" sz="4400" b="1" dirty="0">
              <a:latin typeface="Sakkal Majalla" panose="02000000000000000000" pitchFamily="2" charset="-78"/>
              <a:cs typeface="Sakkal Majalla" panose="02000000000000000000" pitchFamily="2" charset="-78"/>
            </a:endParaRPr>
          </a:p>
        </p:txBody>
      </p:sp>
      <p:sp>
        <p:nvSpPr>
          <p:cNvPr id="13" name="Rectangle 5">
            <a:extLst>
              <a:ext uri="{FF2B5EF4-FFF2-40B4-BE49-F238E27FC236}">
                <a16:creationId xmlns:a16="http://schemas.microsoft.com/office/drawing/2014/main" id="{847329C2-8ACC-5C08-60EF-C24F9F65C241}"/>
              </a:ext>
            </a:extLst>
          </p:cNvPr>
          <p:cNvSpPr>
            <a:spLocks noChangeArrowheads="1"/>
          </p:cNvSpPr>
          <p:nvPr/>
        </p:nvSpPr>
        <p:spPr bwMode="auto">
          <a:xfrm>
            <a:off x="457200" y="3318169"/>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شرح الحلّ المُقتَرَح -</a:t>
            </a:r>
            <a:endParaRPr lang="en-US" sz="4400" b="1" dirty="0">
              <a:latin typeface="Sakkal Majalla" panose="02000000000000000000" pitchFamily="2" charset="-78"/>
              <a:cs typeface="Sakkal Majalla" panose="02000000000000000000" pitchFamily="2" charset="-78"/>
            </a:endParaRPr>
          </a:p>
        </p:txBody>
      </p:sp>
      <p:sp>
        <p:nvSpPr>
          <p:cNvPr id="14" name="Rectangle 5">
            <a:extLst>
              <a:ext uri="{FF2B5EF4-FFF2-40B4-BE49-F238E27FC236}">
                <a16:creationId xmlns:a16="http://schemas.microsoft.com/office/drawing/2014/main" id="{FF19D4F2-B4FE-B153-B756-B98559B191FF}"/>
              </a:ext>
            </a:extLst>
          </p:cNvPr>
          <p:cNvSpPr>
            <a:spLocks noChangeArrowheads="1"/>
          </p:cNvSpPr>
          <p:nvPr/>
        </p:nvSpPr>
        <p:spPr bwMode="auto">
          <a:xfrm>
            <a:off x="457200" y="4219458"/>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a:t>
            </a:r>
            <a:r>
              <a:rPr lang="ar-EG" sz="4400" b="1" kern="1200" dirty="0">
                <a:solidFill>
                  <a:prstClr val="black">
                    <a:hueOff val="0"/>
                    <a:satOff val="0"/>
                    <a:lumOff val="0"/>
                    <a:alphaOff val="0"/>
                  </a:prstClr>
                </a:solidFill>
                <a:latin typeface="Sakkal Majalla" panose="02000000000000000000" pitchFamily="2" charset="-78"/>
                <a:ea typeface="+mn-ea"/>
                <a:cs typeface="Sakkal Majalla" panose="02000000000000000000" pitchFamily="2" charset="-78"/>
              </a:rPr>
              <a:t>البيانات المُراد استخدامها في المشروع</a:t>
            </a:r>
            <a:r>
              <a:rPr lang="ar-EG" sz="4400" b="1" dirty="0">
                <a:latin typeface="Sakkal Majalla" panose="02000000000000000000" pitchFamily="2" charset="-78"/>
                <a:cs typeface="Sakkal Majalla" panose="02000000000000000000" pitchFamily="2" charset="-78"/>
              </a:rPr>
              <a:t> -</a:t>
            </a:r>
            <a:endParaRPr lang="en-US" sz="4400" b="1" dirty="0">
              <a:latin typeface="Sakkal Majalla" panose="02000000000000000000" pitchFamily="2" charset="-78"/>
              <a:cs typeface="Sakkal Majalla" panose="02000000000000000000" pitchFamily="2" charset="-78"/>
            </a:endParaRPr>
          </a:p>
        </p:txBody>
      </p:sp>
      <p:sp>
        <p:nvSpPr>
          <p:cNvPr id="15" name="Rectangle 5">
            <a:extLst>
              <a:ext uri="{FF2B5EF4-FFF2-40B4-BE49-F238E27FC236}">
                <a16:creationId xmlns:a16="http://schemas.microsoft.com/office/drawing/2014/main" id="{2DEBB0EA-4BF9-F8EA-C9F1-BEA2605AB2B6}"/>
              </a:ext>
            </a:extLst>
          </p:cNvPr>
          <p:cNvSpPr>
            <a:spLocks noChangeArrowheads="1"/>
          </p:cNvSpPr>
          <p:nvPr/>
        </p:nvSpPr>
        <p:spPr bwMode="auto">
          <a:xfrm>
            <a:off x="457200" y="5155728"/>
            <a:ext cx="8229600" cy="792087"/>
          </a:xfrm>
          <a:prstGeom prst="rect">
            <a:avLst/>
          </a:prstGeom>
          <a:solidFill>
            <a:srgbClr val="C0C0C0"/>
          </a:solidFill>
          <a:ln w="9525">
            <a:noFill/>
            <a:miter lim="800000"/>
            <a:headEnd/>
            <a:tailEnd/>
          </a:ln>
          <a:effectLst/>
        </p:spPr>
        <p:txBody>
          <a:bodyPr anchor="ctr"/>
          <a:lstStyle/>
          <a:p>
            <a:pPr algn="ctr"/>
            <a:r>
              <a:rPr lang="ar-EG" sz="4400" b="1" dirty="0">
                <a:latin typeface="Sakkal Majalla" panose="02000000000000000000" pitchFamily="2" charset="-78"/>
                <a:cs typeface="Sakkal Majalla" panose="02000000000000000000" pitchFamily="2" charset="-78"/>
              </a:rPr>
              <a:t>- </a:t>
            </a:r>
            <a:r>
              <a:rPr lang="ar-EG" sz="4400" b="1" kern="1200" dirty="0">
                <a:latin typeface="Sakkal Majalla" panose="02000000000000000000" pitchFamily="2" charset="-78"/>
                <a:cs typeface="Sakkal Majalla" panose="02000000000000000000" pitchFamily="2" charset="-78"/>
              </a:rPr>
              <a:t>مُقدّم المشروع</a:t>
            </a:r>
            <a:r>
              <a:rPr lang="ar-EG" sz="4400" b="1" dirty="0">
                <a:latin typeface="Sakkal Majalla" panose="02000000000000000000" pitchFamily="2" charset="-78"/>
                <a:cs typeface="Sakkal Majalla" panose="02000000000000000000" pitchFamily="2" charset="-78"/>
              </a:rPr>
              <a:t> -</a:t>
            </a:r>
            <a:endParaRPr lang="en-US" sz="4400" b="1" dirty="0">
              <a:latin typeface="Sakkal Majalla" panose="02000000000000000000" pitchFamily="2" charset="-78"/>
              <a:cs typeface="Sakkal Majalla" panose="02000000000000000000" pitchFamily="2" charset="-78"/>
            </a:endParaRPr>
          </a:p>
        </p:txBody>
      </p:sp>
      <p:pic>
        <p:nvPicPr>
          <p:cNvPr id="3" name="Audio 2">
            <a:hlinkClick r:id="" action="ppaction://media"/>
            <a:extLst>
              <a:ext uri="{FF2B5EF4-FFF2-40B4-BE49-F238E27FC236}">
                <a16:creationId xmlns:a16="http://schemas.microsoft.com/office/drawing/2014/main" id="{8F19D81C-50FB-D9AA-214F-C57D43FA79D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347035388"/>
      </p:ext>
    </p:extLst>
  </p:cSld>
  <p:clrMapOvr>
    <a:masterClrMapping/>
  </p:clrMapOvr>
  <mc:AlternateContent xmlns:mc="http://schemas.openxmlformats.org/markup-compatibility/2006" xmlns:p14="http://schemas.microsoft.com/office/powerpoint/2010/main">
    <mc:Choice Requires="p14">
      <p:transition spd="slow" p14:dur="2000" advTm="2994"/>
    </mc:Choice>
    <mc:Fallback xmlns="">
      <p:transition spd="slow" advTm="29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p:cNvSpPr>
            <a:spLocks noGrp="1"/>
          </p:cNvSpPr>
          <p:nvPr>
            <p:ph type="title"/>
          </p:nvPr>
        </p:nvSpPr>
        <p:spPr/>
        <p:txBody>
          <a:bodyPr>
            <a:noAutofit/>
          </a:bodyPr>
          <a:lstStyle/>
          <a:p>
            <a:pPr algn="ctr"/>
            <a:r>
              <a:rPr lang="ar-EG" sz="4800" b="1" dirty="0">
                <a:latin typeface="Sakkal Majalla" panose="02000000000000000000" pitchFamily="2" charset="-78"/>
                <a:cs typeface="Sakkal Majalla" panose="02000000000000000000" pitchFamily="2" charset="-78"/>
              </a:rPr>
              <a:t>- شرح المُشكلة المُستَهدَفة وآثارها</a:t>
            </a:r>
            <a:r>
              <a:rPr lang="ar-SA" sz="4800" b="1" dirty="0">
                <a:latin typeface="Sakkal Majalla" panose="02000000000000000000" pitchFamily="2" charset="-78"/>
                <a:cs typeface="Sakkal Majalla" panose="02000000000000000000" pitchFamily="2" charset="-78"/>
              </a:rPr>
              <a:t> </a:t>
            </a:r>
            <a:r>
              <a:rPr lang="ar-EG" sz="4800" b="1" dirty="0">
                <a:latin typeface="Sakkal Majalla" panose="02000000000000000000" pitchFamily="2" charset="-78"/>
                <a:cs typeface="Sakkal Majalla" panose="02000000000000000000" pitchFamily="2" charset="-78"/>
              </a:rPr>
              <a:t>-</a:t>
            </a:r>
            <a:endParaRPr lang="en-US" sz="4800" b="1" dirty="0">
              <a:latin typeface="Sakkal Majalla" panose="02000000000000000000" pitchFamily="2" charset="-78"/>
              <a:cs typeface="Sakkal Majalla" panose="02000000000000000000" pitchFamily="2" charset="-78"/>
            </a:endParaRPr>
          </a:p>
        </p:txBody>
      </p:sp>
      <p:sp>
        <p:nvSpPr>
          <p:cNvPr id="3" name="عنصر نائب للمحتوى 2"/>
          <p:cNvSpPr>
            <a:spLocks noGrp="1"/>
          </p:cNvSpPr>
          <p:nvPr>
            <p:ph idx="1"/>
          </p:nvPr>
        </p:nvSpPr>
        <p:spPr>
          <a:xfrm>
            <a:off x="457200" y="1556792"/>
            <a:ext cx="8229600" cy="4569371"/>
          </a:xfrm>
        </p:spPr>
        <p:txBody>
          <a:bodyPr>
            <a:noAutofit/>
          </a:bodyPr>
          <a:lstStyle/>
          <a:p>
            <a:pPr>
              <a:lnSpc>
                <a:spcPct val="107000"/>
              </a:lnSpc>
              <a:spcAft>
                <a:spcPts val="800"/>
              </a:spcAft>
            </a:pPr>
            <a:r>
              <a:rPr lang="ar-SA" sz="2800" dirty="0">
                <a:latin typeface="Sakkal Majalla" panose="02000000000000000000" pitchFamily="2" charset="-78"/>
                <a:cs typeface="Sakkal Majalla" panose="02000000000000000000" pitchFamily="2" charset="-78"/>
              </a:rPr>
              <a:t>الإشكال الأوَّل: أنَّ المعاجمَ العربيَّة لا تُعبّر عن واقع اللُّغة، لأنَّها تعتمدُ غالبًا على الاختصار عن المعاجم المُنجَزة سلفًا؛ فتحوي بذلك كثيرًا من الكلمات الَّتي لا تنتمي فعليًّا للعربيَّة المُستخدَمة (مثل: بَجْبَجَ، </a:t>
            </a:r>
            <a:r>
              <a:rPr lang="ar-SA" sz="2800" dirty="0" err="1">
                <a:latin typeface="Sakkal Majalla" panose="02000000000000000000" pitchFamily="2" charset="-78"/>
                <a:cs typeface="Sakkal Majalla" panose="02000000000000000000" pitchFamily="2" charset="-78"/>
              </a:rPr>
              <a:t>بَحْشَلَ</a:t>
            </a:r>
            <a:r>
              <a:rPr lang="ar-SA" sz="2800" dirty="0">
                <a:latin typeface="Sakkal Majalla" panose="02000000000000000000" pitchFamily="2" charset="-78"/>
                <a:cs typeface="Sakkal Majalla" panose="02000000000000000000" pitchFamily="2" charset="-78"/>
              </a:rPr>
              <a:t>)، وتغيبُ عنها في المُقابل كلماتٌ ومُصطلحاتٌ مُعاصرة (مثل: حاسوب، </a:t>
            </a:r>
            <a:r>
              <a:rPr lang="ar-SA" sz="2800" dirty="0" err="1">
                <a:latin typeface="Sakkal Majalla" panose="02000000000000000000" pitchFamily="2" charset="-78"/>
                <a:cs typeface="Sakkal Majalla" panose="02000000000000000000" pitchFamily="2" charset="-78"/>
              </a:rPr>
              <a:t>تغريدة</a:t>
            </a:r>
            <a:r>
              <a:rPr lang="ar-SA" sz="2800" dirty="0">
                <a:latin typeface="Sakkal Majalla" panose="02000000000000000000" pitchFamily="2" charset="-78"/>
                <a:cs typeface="Sakkal Majalla" panose="02000000000000000000" pitchFamily="2" charset="-78"/>
              </a:rPr>
              <a:t>). وما ننشُدُه أن نُعالجَ هذا الأمر، من خلال تمثيل اللُّغة بمادَّةٍ لُغويَّة حقيقيَّة مُستمدَّة من </a:t>
            </a:r>
            <a:r>
              <a:rPr lang="ar-EG" sz="2800" dirty="0">
                <a:latin typeface="Sakkal Majalla" panose="02000000000000000000" pitchFamily="2" charset="-78"/>
                <a:cs typeface="Sakkal Majalla" panose="02000000000000000000" pitchFamily="2" charset="-78"/>
              </a:rPr>
              <a:t>الواقع</a:t>
            </a:r>
            <a:r>
              <a:rPr lang="ar-SA" sz="2800" dirty="0">
                <a:latin typeface="Sakkal Majalla" panose="02000000000000000000" pitchFamily="2" charset="-78"/>
                <a:cs typeface="Sakkal Majalla" panose="02000000000000000000" pitchFamily="2" charset="-78"/>
              </a:rPr>
              <a:t>.</a:t>
            </a:r>
            <a:endParaRPr lang="en-US" sz="2800" dirty="0">
              <a:latin typeface="Sakkal Majalla" panose="02000000000000000000" pitchFamily="2" charset="-78"/>
              <a:cs typeface="Sakkal Majalla" panose="02000000000000000000" pitchFamily="2" charset="-78"/>
            </a:endParaRPr>
          </a:p>
          <a:p>
            <a:pPr>
              <a:lnSpc>
                <a:spcPct val="107000"/>
              </a:lnSpc>
              <a:spcAft>
                <a:spcPts val="800"/>
              </a:spcAft>
            </a:pPr>
            <a:r>
              <a:rPr lang="ar-SA" sz="2800" dirty="0">
                <a:latin typeface="Sakkal Majalla" panose="02000000000000000000" pitchFamily="2" charset="-78"/>
                <a:cs typeface="Sakkal Majalla" panose="02000000000000000000" pitchFamily="2" charset="-78"/>
              </a:rPr>
              <a:t>والإشكال الآخَر: أنَّ مُعالجة المُدوّنات اللُّغويَّة كبيرة الحجم </a:t>
            </a:r>
            <a:r>
              <a:rPr lang="ar-EG" sz="2800" dirty="0">
                <a:latin typeface="Sakkal Majalla" panose="02000000000000000000" pitchFamily="2" charset="-78"/>
                <a:cs typeface="Sakkal Majalla" panose="02000000000000000000" pitchFamily="2" charset="-78"/>
              </a:rPr>
              <a:t>ت</a:t>
            </a:r>
            <a:r>
              <a:rPr lang="ar-SA" sz="2800" dirty="0">
                <a:latin typeface="Sakkal Majalla" panose="02000000000000000000" pitchFamily="2" charset="-78"/>
                <a:cs typeface="Sakkal Majalla" panose="02000000000000000000" pitchFamily="2" charset="-78"/>
              </a:rPr>
              <a:t>ستدعي تكلفة كبيرة في الوقت والجُهد، لأسبابٍ مُتعدِّدة، يتَّصلُ بعضُها بقُدرة الآلة على حوسبة المحرف العربيّ، ويتَّصلُ بعضُها الآخَر بطبيعة اللُّغة العربيَّة (الاشتقاقيَّة والمُعرَبة) ونظامها الكتابيّ المُتشعِّب ومُتعدِّد الأنماط.</a:t>
            </a:r>
            <a:endParaRPr lang="en-US" sz="2800" dirty="0">
              <a:latin typeface="Sakkal Majalla" panose="02000000000000000000" pitchFamily="2" charset="-78"/>
              <a:cs typeface="Sakkal Majalla" panose="02000000000000000000" pitchFamily="2" charset="-78"/>
            </a:endParaRPr>
          </a:p>
        </p:txBody>
      </p:sp>
      <p:sp>
        <p:nvSpPr>
          <p:cNvPr id="4" name="عنصر نائب للتاريخ 3"/>
          <p:cNvSpPr>
            <a:spLocks noGrp="1"/>
          </p:cNvSpPr>
          <p:nvPr>
            <p:ph type="dt" sz="half" idx="10"/>
          </p:nvPr>
        </p:nvSpPr>
        <p:spPr/>
        <p:txBody>
          <a:bodyPr/>
          <a:lstStyle/>
          <a:p>
            <a:fld id="{5E86A065-12C4-4C9F-A331-B53091500574}" type="datetime3">
              <a:rPr lang="en-US" sz="1800" smtClean="0">
                <a:solidFill>
                  <a:schemeClr val="tx1"/>
                </a:solidFill>
              </a:rPr>
              <a:t>8 May 2022</a:t>
            </a:fld>
            <a:endParaRPr lang="ar-SA" dirty="0">
              <a:solidFill>
                <a:schemeClr val="tx1"/>
              </a:solidFill>
            </a:endParaRPr>
          </a:p>
        </p:txBody>
      </p:sp>
      <p:pic>
        <p:nvPicPr>
          <p:cNvPr id="12" name="Audio 11">
            <a:hlinkClick r:id="" action="ppaction://media"/>
            <a:extLst>
              <a:ext uri="{FF2B5EF4-FFF2-40B4-BE49-F238E27FC236}">
                <a16:creationId xmlns:a16="http://schemas.microsoft.com/office/drawing/2014/main" id="{2CD1B847-9611-BC50-3FF7-D65F0CD178F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996481809"/>
      </p:ext>
    </p:extLst>
  </p:cSld>
  <p:clrMapOvr>
    <a:masterClrMapping/>
  </p:clrMapOvr>
  <mc:AlternateContent xmlns:mc="http://schemas.openxmlformats.org/markup-compatibility/2006" xmlns:p14="http://schemas.microsoft.com/office/powerpoint/2010/main">
    <mc:Choice Requires="p14">
      <p:transition spd="slow" p14:dur="2000" advTm="21768"/>
    </mc:Choice>
    <mc:Fallback xmlns="">
      <p:transition spd="slow" advTm="217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8"/>
</p:tagLst>
</file>

<file path=ppt/theme/theme1.xml><?xml version="1.0" encoding="utf-8"?>
<a:theme xmlns:a="http://schemas.openxmlformats.org/drawingml/2006/main" name="سمة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سمة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6069</TotalTime>
  <Words>1003</Words>
  <Application>Microsoft Office PowerPoint</Application>
  <PresentationFormat>On-screen Show (4:3)</PresentationFormat>
  <Paragraphs>112</Paragraphs>
  <Slides>24</Slides>
  <Notes>1</Notes>
  <HiddenSlides>0</HiddenSlides>
  <MMClips>24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Sakkal Majalla</vt:lpstr>
      <vt:lpstr>Times New Roman</vt:lpstr>
      <vt:lpstr>Wingdings</vt:lpstr>
      <vt:lpstr>سمة Office</vt:lpstr>
      <vt:lpstr>مشروع مُدوَّنة لُغويَّة لأغراض الصّناعة المُعجميَّة العربيَّة</vt:lpstr>
      <vt:lpstr>مادَّة العرض</vt:lpstr>
      <vt:lpstr>PowerPoint Presentation</vt:lpstr>
      <vt:lpstr>PowerPoint Presentation</vt:lpstr>
      <vt:lpstr>- نوع المسار والمجال -</vt:lpstr>
      <vt:lpstr>PowerPoint Presentation</vt:lpstr>
      <vt:lpstr>- نُبذة عن الهدف من المشروع -</vt:lpstr>
      <vt:lpstr>PowerPoint Presentation</vt:lpstr>
      <vt:lpstr>- شرح المُشكلة المُستَهدَفة وآثارها -</vt:lpstr>
      <vt:lpstr>PowerPoint Presentation</vt:lpstr>
      <vt:lpstr>- شرح الحلّ المُقتَرَح -</vt:lpstr>
      <vt:lpstr>- شرح الحلّ المُقتَرَح -</vt:lpstr>
      <vt:lpstr>- شرح الحلّ المُقتَرَح -</vt:lpstr>
      <vt:lpstr>- شرح الحلّ المُقتَرَح -</vt:lpstr>
      <vt:lpstr>- شرح الحلّ المُقتَرَح -</vt:lpstr>
      <vt:lpstr>- شرح الحلّ المُقتَرَح -</vt:lpstr>
      <vt:lpstr>- شرح الحلّ المُقتَرَح -</vt:lpstr>
      <vt:lpstr>PowerPoint Presentation</vt:lpstr>
      <vt:lpstr>- البيانات المُراد استخدامها في المشروع -</vt:lpstr>
      <vt:lpstr>- البيانات المُراد استخدامها في المشروع -</vt:lpstr>
      <vt:lpstr>- البيانات المُراد استخدامها في المشروع -</vt:lpstr>
      <vt:lpstr>PowerPoint Presentation</vt:lpstr>
      <vt:lpstr>- مُقدّم المشروع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Linguistics-04</dc:title>
  <cp:lastModifiedBy>Moataz Alsaid</cp:lastModifiedBy>
  <cp:revision>132</cp:revision>
  <dcterms:modified xsi:type="dcterms:W3CDTF">2022-05-08T19:47:41Z</dcterms:modified>
</cp:coreProperties>
</file>

<file path=docProps/thumbnail.jpeg>
</file>